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7" r:id="rId2"/>
    <p:sldId id="271" r:id="rId3"/>
    <p:sldId id="270" r:id="rId4"/>
    <p:sldId id="291" r:id="rId5"/>
    <p:sldId id="292" r:id="rId6"/>
    <p:sldId id="293" r:id="rId7"/>
    <p:sldId id="294" r:id="rId8"/>
    <p:sldId id="295" r:id="rId9"/>
    <p:sldId id="268" r:id="rId10"/>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0D8D"/>
    <a:srgbClr val="FF2C6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639ABA-9643-484F-A80E-42521884BA8A}" v="2" dt="2024-02-14T17:16:53.484"/>
    <p1510:client id="{42ADFD24-64E5-C478-FE79-4295B7233FBB}" v="115" dt="2024-02-14T17:16:07.096"/>
    <p1510:client id="{46CAD275-907E-08FF-F0CA-E906213EE5B9}" v="676" dt="2024-02-14T19:29:08.645"/>
    <p1510:client id="{6B2FE8D8-8C19-E786-DEA9-B33F71A2360E}" v="4" dt="2024-02-14T20:11:17.942"/>
    <p1510:client id="{90978F14-E459-0F40-03CD-AEAE257A8870}" v="331" dt="2024-02-14T20:01:07.983"/>
    <p1510:client id="{AE2A578C-6C56-286A-CA7B-C27F2F33155E}" v="1" dt="2024-02-14T20:04:49.610"/>
    <p1510:client id="{EBDCE123-5DD6-4CAA-BF96-26FCFDBAA346}" v="7" dt="2024-02-13T20:07:40.974"/>
    <p1510:client id="{F18F5CEC-E4C4-17EB-96EC-F954D30B9522}" v="12" dt="2024-02-14T20:08:16.009"/>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Estilo claro 1 - Acento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1E171933-4619-4E11-9A3F-F7608DF75F80}" styleName="Estilo medio 1 - Énfasis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764" autoAdjust="0"/>
  </p:normalViewPr>
  <p:slideViewPr>
    <p:cSldViewPr snapToGrid="0">
      <p:cViewPr varScale="1">
        <p:scale>
          <a:sx n="97" d="100"/>
          <a:sy n="97" d="100"/>
        </p:scale>
        <p:origin x="273" y="45"/>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 Id="rId43"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em Ximena Franco Mora" userId="S::prof.sopadmisiones1@usta.edu.co::61db29f6-6711-4f0e-ab9a-7a05061fec98" providerId="AD" clId="Web-{6B2FE8D8-8C19-E786-DEA9-B33F71A2360E}"/>
    <pc:docChg chg="addSld">
      <pc:chgData name="Karem Ximena Franco Mora" userId="S::prof.sopadmisiones1@usta.edu.co::61db29f6-6711-4f0e-ab9a-7a05061fec98" providerId="AD" clId="Web-{6B2FE8D8-8C19-E786-DEA9-B33F71A2360E}" dt="2024-02-14T20:11:17.942" v="3"/>
      <pc:docMkLst>
        <pc:docMk/>
      </pc:docMkLst>
      <pc:sldChg chg="add">
        <pc:chgData name="Karem Ximena Franco Mora" userId="S::prof.sopadmisiones1@usta.edu.co::61db29f6-6711-4f0e-ab9a-7a05061fec98" providerId="AD" clId="Web-{6B2FE8D8-8C19-E786-DEA9-B33F71A2360E}" dt="2024-02-14T20:10:38.613" v="0"/>
        <pc:sldMkLst>
          <pc:docMk/>
          <pc:sldMk cId="1555803211" sldId="259"/>
        </pc:sldMkLst>
      </pc:sldChg>
      <pc:sldChg chg="add">
        <pc:chgData name="Karem Ximena Franco Mora" userId="S::prof.sopadmisiones1@usta.edu.co::61db29f6-6711-4f0e-ab9a-7a05061fec98" providerId="AD" clId="Web-{6B2FE8D8-8C19-E786-DEA9-B33F71A2360E}" dt="2024-02-14T20:11:07.661" v="2"/>
        <pc:sldMkLst>
          <pc:docMk/>
          <pc:sldMk cId="261163392" sldId="261"/>
        </pc:sldMkLst>
      </pc:sldChg>
      <pc:sldChg chg="add">
        <pc:chgData name="Karem Ximena Franco Mora" userId="S::prof.sopadmisiones1@usta.edu.co::61db29f6-6711-4f0e-ab9a-7a05061fec98" providerId="AD" clId="Web-{6B2FE8D8-8C19-E786-DEA9-B33F71A2360E}" dt="2024-02-14T20:10:52.316" v="1"/>
        <pc:sldMkLst>
          <pc:docMk/>
          <pc:sldMk cId="3574710907" sldId="266"/>
        </pc:sldMkLst>
      </pc:sldChg>
      <pc:sldChg chg="add">
        <pc:chgData name="Karem Ximena Franco Mora" userId="S::prof.sopadmisiones1@usta.edu.co::61db29f6-6711-4f0e-ab9a-7a05061fec98" providerId="AD" clId="Web-{6B2FE8D8-8C19-E786-DEA9-B33F71A2360E}" dt="2024-02-14T20:11:17.942" v="3"/>
        <pc:sldMkLst>
          <pc:docMk/>
          <pc:sldMk cId="1871353416" sldId="267"/>
        </pc:sldMkLst>
      </pc:sldChg>
    </pc:docChg>
  </pc:docChgLst>
  <pc:docChgLst>
    <pc:chgData name="Karem Ximena Franco Mora" userId="S::prof.sopadmisiones1@usta.edu.co::61db29f6-6711-4f0e-ab9a-7a05061fec98" providerId="AD" clId="Web-{46CAD275-907E-08FF-F0CA-E906213EE5B9}"/>
    <pc:docChg chg="addSld delSld modSld sldOrd">
      <pc:chgData name="Karem Ximena Franco Mora" userId="S::prof.sopadmisiones1@usta.edu.co::61db29f6-6711-4f0e-ab9a-7a05061fec98" providerId="AD" clId="Web-{46CAD275-907E-08FF-F0CA-E906213EE5B9}" dt="2024-02-14T19:29:08.645" v="569" actId="1076"/>
      <pc:docMkLst>
        <pc:docMk/>
      </pc:docMkLst>
      <pc:sldChg chg="addSp delSp modSp del">
        <pc:chgData name="Karem Ximena Franco Mora" userId="S::prof.sopadmisiones1@usta.edu.co::61db29f6-6711-4f0e-ab9a-7a05061fec98" providerId="AD" clId="Web-{46CAD275-907E-08FF-F0CA-E906213EE5B9}" dt="2024-02-14T19:26:33.891" v="534"/>
        <pc:sldMkLst>
          <pc:docMk/>
          <pc:sldMk cId="1555803211" sldId="259"/>
        </pc:sldMkLst>
        <pc:spChg chg="add del mod">
          <ac:chgData name="Karem Ximena Franco Mora" userId="S::prof.sopadmisiones1@usta.edu.co::61db29f6-6711-4f0e-ab9a-7a05061fec98" providerId="AD" clId="Web-{46CAD275-907E-08FF-F0CA-E906213EE5B9}" dt="2024-02-14T17:24:08.054" v="135"/>
          <ac:spMkLst>
            <pc:docMk/>
            <pc:sldMk cId="1555803211" sldId="259"/>
            <ac:spMk id="2" creationId="{94CA0FFB-D050-734F-38E2-B026218E0843}"/>
          </ac:spMkLst>
        </pc:spChg>
        <pc:spChg chg="del">
          <ac:chgData name="Karem Ximena Franco Mora" userId="S::prof.sopadmisiones1@usta.edu.co::61db29f6-6711-4f0e-ab9a-7a05061fec98" providerId="AD" clId="Web-{46CAD275-907E-08FF-F0CA-E906213EE5B9}" dt="2024-02-14T17:21:20.576" v="35"/>
          <ac:spMkLst>
            <pc:docMk/>
            <pc:sldMk cId="1555803211" sldId="259"/>
            <ac:spMk id="5" creationId="{7515DB6B-5218-A323-7921-6D9443D66F02}"/>
          </ac:spMkLst>
        </pc:spChg>
        <pc:spChg chg="add mod">
          <ac:chgData name="Karem Ximena Franco Mora" userId="S::prof.sopadmisiones1@usta.edu.co::61db29f6-6711-4f0e-ab9a-7a05061fec98" providerId="AD" clId="Web-{46CAD275-907E-08FF-F0CA-E906213EE5B9}" dt="2024-02-14T17:26:35.843" v="156" actId="1076"/>
          <ac:spMkLst>
            <pc:docMk/>
            <pc:sldMk cId="1555803211" sldId="259"/>
            <ac:spMk id="6" creationId="{672696B8-08DA-C310-6785-1BE51FB4A065}"/>
          </ac:spMkLst>
        </pc:spChg>
        <pc:spChg chg="mod">
          <ac:chgData name="Karem Ximena Franco Mora" userId="S::prof.sopadmisiones1@usta.edu.co::61db29f6-6711-4f0e-ab9a-7a05061fec98" providerId="AD" clId="Web-{46CAD275-907E-08FF-F0CA-E906213EE5B9}" dt="2024-02-14T17:24:21.320" v="138" actId="1076"/>
          <ac:spMkLst>
            <pc:docMk/>
            <pc:sldMk cId="1555803211" sldId="259"/>
            <ac:spMk id="7" creationId="{A17AADD9-98BB-AB17-1F42-A1886B75B996}"/>
          </ac:spMkLst>
        </pc:spChg>
        <pc:spChg chg="del mod">
          <ac:chgData name="Karem Ximena Franco Mora" userId="S::prof.sopadmisiones1@usta.edu.co::61db29f6-6711-4f0e-ab9a-7a05061fec98" providerId="AD" clId="Web-{46CAD275-907E-08FF-F0CA-E906213EE5B9}" dt="2024-02-14T17:22:40.236" v="100"/>
          <ac:spMkLst>
            <pc:docMk/>
            <pc:sldMk cId="1555803211" sldId="259"/>
            <ac:spMk id="9" creationId="{D9AA50B0-9ECC-EDEC-CA26-B61732D43FF6}"/>
          </ac:spMkLst>
        </pc:spChg>
        <pc:spChg chg="add mod">
          <ac:chgData name="Karem Ximena Franco Mora" userId="S::prof.sopadmisiones1@usta.edu.co::61db29f6-6711-4f0e-ab9a-7a05061fec98" providerId="AD" clId="Web-{46CAD275-907E-08FF-F0CA-E906213EE5B9}" dt="2024-02-14T19:20:42.958" v="454" actId="1076"/>
          <ac:spMkLst>
            <pc:docMk/>
            <pc:sldMk cId="1555803211" sldId="259"/>
            <ac:spMk id="11" creationId="{99C842EE-1CEA-AE6E-5973-4551DEC9987D}"/>
          </ac:spMkLst>
        </pc:spChg>
        <pc:spChg chg="add mod">
          <ac:chgData name="Karem Ximena Franco Mora" userId="S::prof.sopadmisiones1@usta.edu.co::61db29f6-6711-4f0e-ab9a-7a05061fec98" providerId="AD" clId="Web-{46CAD275-907E-08FF-F0CA-E906213EE5B9}" dt="2024-02-14T19:20:51.115" v="457" actId="1076"/>
          <ac:spMkLst>
            <pc:docMk/>
            <pc:sldMk cId="1555803211" sldId="259"/>
            <ac:spMk id="12" creationId="{36BF3B4A-B647-F377-DBFE-666F602B89EC}"/>
          </ac:spMkLst>
        </pc:spChg>
        <pc:spChg chg="add mod">
          <ac:chgData name="Karem Ximena Franco Mora" userId="S::prof.sopadmisiones1@usta.edu.co::61db29f6-6711-4f0e-ab9a-7a05061fec98" providerId="AD" clId="Web-{46CAD275-907E-08FF-F0CA-E906213EE5B9}" dt="2024-02-14T19:20:49.083" v="456" actId="1076"/>
          <ac:spMkLst>
            <pc:docMk/>
            <pc:sldMk cId="1555803211" sldId="259"/>
            <ac:spMk id="13" creationId="{082462ED-FA0D-464A-0502-6E63F797DAF9}"/>
          </ac:spMkLst>
        </pc:spChg>
        <pc:spChg chg="mod">
          <ac:chgData name="Karem Ximena Franco Mora" userId="S::prof.sopadmisiones1@usta.edu.co::61db29f6-6711-4f0e-ab9a-7a05061fec98" providerId="AD" clId="Web-{46CAD275-907E-08FF-F0CA-E906213EE5B9}" dt="2024-02-14T17:27:35.034" v="199" actId="20577"/>
          <ac:spMkLst>
            <pc:docMk/>
            <pc:sldMk cId="1555803211" sldId="259"/>
            <ac:spMk id="14" creationId="{A8DD4F0E-CEE3-4AC9-2401-92D2C8AD2886}"/>
          </ac:spMkLst>
        </pc:spChg>
        <pc:spChg chg="del">
          <ac:chgData name="Karem Ximena Franco Mora" userId="S::prof.sopadmisiones1@usta.edu.co::61db29f6-6711-4f0e-ab9a-7a05061fec98" providerId="AD" clId="Web-{46CAD275-907E-08FF-F0CA-E906213EE5B9}" dt="2024-02-14T17:21:52.109" v="91"/>
          <ac:spMkLst>
            <pc:docMk/>
            <pc:sldMk cId="1555803211" sldId="259"/>
            <ac:spMk id="15" creationId="{ACF05DC9-D42E-1A8B-D817-641EA7577D14}"/>
          </ac:spMkLst>
        </pc:spChg>
        <pc:spChg chg="add mod">
          <ac:chgData name="Karem Ximena Franco Mora" userId="S::prof.sopadmisiones1@usta.edu.co::61db29f6-6711-4f0e-ab9a-7a05061fec98" providerId="AD" clId="Web-{46CAD275-907E-08FF-F0CA-E906213EE5B9}" dt="2024-02-14T19:20:57.193" v="459" actId="1076"/>
          <ac:spMkLst>
            <pc:docMk/>
            <pc:sldMk cId="1555803211" sldId="259"/>
            <ac:spMk id="18" creationId="{287A7B02-5D3D-17CF-9B14-AE4F96A780E4}"/>
          </ac:spMkLst>
        </pc:spChg>
        <pc:spChg chg="del">
          <ac:chgData name="Karem Ximena Franco Mora" userId="S::prof.sopadmisiones1@usta.edu.co::61db29f6-6711-4f0e-ab9a-7a05061fec98" providerId="AD" clId="Web-{46CAD275-907E-08FF-F0CA-E906213EE5B9}" dt="2024-02-14T17:21:57.984" v="92"/>
          <ac:spMkLst>
            <pc:docMk/>
            <pc:sldMk cId="1555803211" sldId="259"/>
            <ac:spMk id="19" creationId="{68268594-5C5D-2E98-4B8A-5E66271A6359}"/>
          </ac:spMkLst>
        </pc:spChg>
        <pc:graphicFrameChg chg="del">
          <ac:chgData name="Karem Ximena Franco Mora" userId="S::prof.sopadmisiones1@usta.edu.co::61db29f6-6711-4f0e-ab9a-7a05061fec98" providerId="AD" clId="Web-{46CAD275-907E-08FF-F0CA-E906213EE5B9}" dt="2024-02-14T17:21:19.216" v="34"/>
          <ac:graphicFrameMkLst>
            <pc:docMk/>
            <pc:sldMk cId="1555803211" sldId="259"/>
            <ac:graphicFrameMk id="4" creationId="{5A6DF05E-C017-73DD-FC25-E553112F76B9}"/>
          </ac:graphicFrameMkLst>
        </pc:graphicFrameChg>
        <pc:picChg chg="add del mod">
          <ac:chgData name="Karem Ximena Franco Mora" userId="S::prof.sopadmisiones1@usta.edu.co::61db29f6-6711-4f0e-ab9a-7a05061fec98" providerId="AD" clId="Web-{46CAD275-907E-08FF-F0CA-E906213EE5B9}" dt="2024-02-14T19:20:06.660" v="447"/>
          <ac:picMkLst>
            <pc:docMk/>
            <pc:sldMk cId="1555803211" sldId="259"/>
            <ac:picMk id="2" creationId="{9546E335-C245-BC82-5CF1-9A79B80B7678}"/>
          </ac:picMkLst>
        </pc:picChg>
        <pc:picChg chg="add mod">
          <ac:chgData name="Karem Ximena Franco Mora" userId="S::prof.sopadmisiones1@usta.edu.co::61db29f6-6711-4f0e-ab9a-7a05061fec98" providerId="AD" clId="Web-{46CAD275-907E-08FF-F0CA-E906213EE5B9}" dt="2024-02-14T19:21:37.491" v="469" actId="1076"/>
          <ac:picMkLst>
            <pc:docMk/>
            <pc:sldMk cId="1555803211" sldId="259"/>
            <ac:picMk id="4" creationId="{74EECD45-71C9-86EA-0B80-F165ED54AE9F}"/>
          </ac:picMkLst>
        </pc:picChg>
        <pc:picChg chg="add mod modCrop">
          <ac:chgData name="Karem Ximena Franco Mora" userId="S::prof.sopadmisiones1@usta.edu.co::61db29f6-6711-4f0e-ab9a-7a05061fec98" providerId="AD" clId="Web-{46CAD275-907E-08FF-F0CA-E906213EE5B9}" dt="2024-02-14T17:26:32.093" v="155" actId="1076"/>
          <ac:picMkLst>
            <pc:docMk/>
            <pc:sldMk cId="1555803211" sldId="259"/>
            <ac:picMk id="8" creationId="{C2B8AF2A-4734-9396-C8CE-26EE4C4E766C}"/>
          </ac:picMkLst>
        </pc:picChg>
        <pc:picChg chg="add mod">
          <ac:chgData name="Karem Ximena Franco Mora" userId="S::prof.sopadmisiones1@usta.edu.co::61db29f6-6711-4f0e-ab9a-7a05061fec98" providerId="AD" clId="Web-{46CAD275-907E-08FF-F0CA-E906213EE5B9}" dt="2024-02-14T19:21:39.007" v="470" actId="1076"/>
          <ac:picMkLst>
            <pc:docMk/>
            <pc:sldMk cId="1555803211" sldId="259"/>
            <ac:picMk id="9" creationId="{78308C1A-C955-3856-0A2D-9486D6DBB2A1}"/>
          </ac:picMkLst>
        </pc:picChg>
        <pc:picChg chg="add mod">
          <ac:chgData name="Karem Ximena Franco Mora" userId="S::prof.sopadmisiones1@usta.edu.co::61db29f6-6711-4f0e-ab9a-7a05061fec98" providerId="AD" clId="Web-{46CAD275-907E-08FF-F0CA-E906213EE5B9}" dt="2024-02-14T19:20:45.396" v="455" actId="1076"/>
          <ac:picMkLst>
            <pc:docMk/>
            <pc:sldMk cId="1555803211" sldId="259"/>
            <ac:picMk id="16" creationId="{CDC76B0A-32F8-9D9C-C866-0C5BC1FC66CF}"/>
          </ac:picMkLst>
        </pc:picChg>
        <pc:picChg chg="add mod">
          <ac:chgData name="Karem Ximena Franco Mora" userId="S::prof.sopadmisiones1@usta.edu.co::61db29f6-6711-4f0e-ab9a-7a05061fec98" providerId="AD" clId="Web-{46CAD275-907E-08FF-F0CA-E906213EE5B9}" dt="2024-02-14T19:20:53.271" v="458" actId="1076"/>
          <ac:picMkLst>
            <pc:docMk/>
            <pc:sldMk cId="1555803211" sldId="259"/>
            <ac:picMk id="17" creationId="{CA5C649A-AD5F-2A14-E082-B40597A6825E}"/>
          </ac:picMkLst>
        </pc:picChg>
        <pc:picChg chg="add mod">
          <ac:chgData name="Karem Ximena Franco Mora" userId="S::prof.sopadmisiones1@usta.edu.co::61db29f6-6711-4f0e-ab9a-7a05061fec98" providerId="AD" clId="Web-{46CAD275-907E-08FF-F0CA-E906213EE5B9}" dt="2024-02-14T19:21:43.023" v="471" actId="1076"/>
          <ac:picMkLst>
            <pc:docMk/>
            <pc:sldMk cId="1555803211" sldId="259"/>
            <ac:picMk id="19" creationId="{6B31A3FB-FD72-ABC5-40C2-9FF5E1647E41}"/>
          </ac:picMkLst>
        </pc:picChg>
      </pc:sldChg>
      <pc:sldChg chg="addSp delSp modSp del addAnim">
        <pc:chgData name="Karem Ximena Franco Mora" userId="S::prof.sopadmisiones1@usta.edu.co::61db29f6-6711-4f0e-ab9a-7a05061fec98" providerId="AD" clId="Web-{46CAD275-907E-08FF-F0CA-E906213EE5B9}" dt="2024-02-14T17:20:20.870" v="33"/>
        <pc:sldMkLst>
          <pc:docMk/>
          <pc:sldMk cId="3980014547" sldId="265"/>
        </pc:sldMkLst>
        <pc:spChg chg="del">
          <ac:chgData name="Karem Ximena Franco Mora" userId="S::prof.sopadmisiones1@usta.edu.co::61db29f6-6711-4f0e-ab9a-7a05061fec98" providerId="AD" clId="Web-{46CAD275-907E-08FF-F0CA-E906213EE5B9}" dt="2024-02-14T17:19:35.648" v="23"/>
          <ac:spMkLst>
            <pc:docMk/>
            <pc:sldMk cId="3980014547" sldId="265"/>
            <ac:spMk id="24" creationId="{8CD08A25-05C5-DAD8-106B-EA507AD517CD}"/>
          </ac:spMkLst>
        </pc:spChg>
        <pc:spChg chg="del">
          <ac:chgData name="Karem Ximena Franco Mora" userId="S::prof.sopadmisiones1@usta.edu.co::61db29f6-6711-4f0e-ab9a-7a05061fec98" providerId="AD" clId="Web-{46CAD275-907E-08FF-F0CA-E906213EE5B9}" dt="2024-02-14T17:19:37.305" v="24"/>
          <ac:spMkLst>
            <pc:docMk/>
            <pc:sldMk cId="3980014547" sldId="265"/>
            <ac:spMk id="25" creationId="{7A131A6F-C829-57D0-6C67-45EC421BD9AD}"/>
          </ac:spMkLst>
        </pc:spChg>
        <pc:spChg chg="del">
          <ac:chgData name="Karem Ximena Franco Mora" userId="S::prof.sopadmisiones1@usta.edu.co::61db29f6-6711-4f0e-ab9a-7a05061fec98" providerId="AD" clId="Web-{46CAD275-907E-08FF-F0CA-E906213EE5B9}" dt="2024-02-14T17:19:01.787" v="14"/>
          <ac:spMkLst>
            <pc:docMk/>
            <pc:sldMk cId="3980014547" sldId="265"/>
            <ac:spMk id="26" creationId="{52835867-BCCF-94CC-7A13-0F17AB20B558}"/>
          </ac:spMkLst>
        </pc:spChg>
        <pc:spChg chg="del">
          <ac:chgData name="Karem Ximena Franco Mora" userId="S::prof.sopadmisiones1@usta.edu.co::61db29f6-6711-4f0e-ab9a-7a05061fec98" providerId="AD" clId="Web-{46CAD275-907E-08FF-F0CA-E906213EE5B9}" dt="2024-02-14T17:18:57.865" v="10"/>
          <ac:spMkLst>
            <pc:docMk/>
            <pc:sldMk cId="3980014547" sldId="265"/>
            <ac:spMk id="27" creationId="{24C19E7B-1D5B-2A1D-AA62-B93E3F37386D}"/>
          </ac:spMkLst>
        </pc:spChg>
        <pc:spChg chg="del mod">
          <ac:chgData name="Karem Ximena Franco Mora" userId="S::prof.sopadmisiones1@usta.edu.co::61db29f6-6711-4f0e-ab9a-7a05061fec98" providerId="AD" clId="Web-{46CAD275-907E-08FF-F0CA-E906213EE5B9}" dt="2024-02-14T17:18:59.693" v="13"/>
          <ac:spMkLst>
            <pc:docMk/>
            <pc:sldMk cId="3980014547" sldId="265"/>
            <ac:spMk id="28" creationId="{4931ECB6-CF82-66F5-971F-2FDF3D3A0295}"/>
          </ac:spMkLst>
        </pc:spChg>
        <pc:spChg chg="del">
          <ac:chgData name="Karem Ximena Franco Mora" userId="S::prof.sopadmisiones1@usta.edu.co::61db29f6-6711-4f0e-ab9a-7a05061fec98" providerId="AD" clId="Web-{46CAD275-907E-08FF-F0CA-E906213EE5B9}" dt="2024-02-14T17:18:55.896" v="9"/>
          <ac:spMkLst>
            <pc:docMk/>
            <pc:sldMk cId="3980014547" sldId="265"/>
            <ac:spMk id="29" creationId="{F712DB37-02CC-FD57-7A14-FEC7577DFF7E}"/>
          </ac:spMkLst>
        </pc:spChg>
        <pc:picChg chg="add mod ord">
          <ac:chgData name="Karem Ximena Franco Mora" userId="S::prof.sopadmisiones1@usta.edu.co::61db29f6-6711-4f0e-ab9a-7a05061fec98" providerId="AD" clId="Web-{46CAD275-907E-08FF-F0CA-E906213EE5B9}" dt="2024-02-14T17:19:47.039" v="26" actId="1076"/>
          <ac:picMkLst>
            <pc:docMk/>
            <pc:sldMk cId="3980014547" sldId="265"/>
            <ac:picMk id="3" creationId="{FCF02970-932B-06EE-46B4-51651CB44ED9}"/>
          </ac:picMkLst>
        </pc:picChg>
        <pc:picChg chg="del">
          <ac:chgData name="Karem Ximena Franco Mora" userId="S::prof.sopadmisiones1@usta.edu.co::61db29f6-6711-4f0e-ab9a-7a05061fec98" providerId="AD" clId="Web-{46CAD275-907E-08FF-F0CA-E906213EE5B9}" dt="2024-02-14T17:19:03.193" v="16"/>
          <ac:picMkLst>
            <pc:docMk/>
            <pc:sldMk cId="3980014547" sldId="265"/>
            <ac:picMk id="30" creationId="{6C2F8919-35E2-AD50-66B4-666B55B01C6F}"/>
          </ac:picMkLst>
        </pc:picChg>
        <pc:picChg chg="del">
          <ac:chgData name="Karem Ximena Franco Mora" userId="S::prof.sopadmisiones1@usta.edu.co::61db29f6-6711-4f0e-ab9a-7a05061fec98" providerId="AD" clId="Web-{46CAD275-907E-08FF-F0CA-E906213EE5B9}" dt="2024-02-14T17:19:02.678" v="15"/>
          <ac:picMkLst>
            <pc:docMk/>
            <pc:sldMk cId="3980014547" sldId="265"/>
            <ac:picMk id="31" creationId="{73807800-5B50-6BCA-4F3B-29D3217F7D91}"/>
          </ac:picMkLst>
        </pc:picChg>
      </pc:sldChg>
      <pc:sldChg chg="modSp">
        <pc:chgData name="Karem Ximena Franco Mora" userId="S::prof.sopadmisiones1@usta.edu.co::61db29f6-6711-4f0e-ab9a-7a05061fec98" providerId="AD" clId="Web-{46CAD275-907E-08FF-F0CA-E906213EE5B9}" dt="2024-02-14T17:18:22.269" v="1" actId="1076"/>
        <pc:sldMkLst>
          <pc:docMk/>
          <pc:sldMk cId="3574710907" sldId="266"/>
        </pc:sldMkLst>
        <pc:spChg chg="mod">
          <ac:chgData name="Karem Ximena Franco Mora" userId="S::prof.sopadmisiones1@usta.edu.co::61db29f6-6711-4f0e-ab9a-7a05061fec98" providerId="AD" clId="Web-{46CAD275-907E-08FF-F0CA-E906213EE5B9}" dt="2024-02-14T17:18:22.269" v="1" actId="1076"/>
          <ac:spMkLst>
            <pc:docMk/>
            <pc:sldMk cId="3574710907" sldId="266"/>
            <ac:spMk id="4" creationId="{0040680A-98A2-CE98-AE54-C05E7405EE46}"/>
          </ac:spMkLst>
        </pc:spChg>
        <pc:spChg chg="mod">
          <ac:chgData name="Karem Ximena Franco Mora" userId="S::prof.sopadmisiones1@usta.edu.co::61db29f6-6711-4f0e-ab9a-7a05061fec98" providerId="AD" clId="Web-{46CAD275-907E-08FF-F0CA-E906213EE5B9}" dt="2024-02-14T17:18:18.410" v="0" actId="1076"/>
          <ac:spMkLst>
            <pc:docMk/>
            <pc:sldMk cId="3574710907" sldId="266"/>
            <ac:spMk id="9" creationId="{9D8C4A09-EC5D-477D-F977-8359CB9DCA29}"/>
          </ac:spMkLst>
        </pc:spChg>
      </pc:sldChg>
      <pc:sldChg chg="addSp delSp modSp addAnim delAnim">
        <pc:chgData name="Karem Ximena Franco Mora" userId="S::prof.sopadmisiones1@usta.edu.co::61db29f6-6711-4f0e-ab9a-7a05061fec98" providerId="AD" clId="Web-{46CAD275-907E-08FF-F0CA-E906213EE5B9}" dt="2024-02-14T17:20:11.806" v="32" actId="1076"/>
        <pc:sldMkLst>
          <pc:docMk/>
          <pc:sldMk cId="1762567050" sldId="269"/>
        </pc:sldMkLst>
        <pc:spChg chg="add del">
          <ac:chgData name="Karem Ximena Franco Mora" userId="S::prof.sopadmisiones1@usta.edu.co::61db29f6-6711-4f0e-ab9a-7a05061fec98" providerId="AD" clId="Web-{46CAD275-907E-08FF-F0CA-E906213EE5B9}" dt="2024-02-14T17:20:05.150" v="29"/>
          <ac:spMkLst>
            <pc:docMk/>
            <pc:sldMk cId="1762567050" sldId="269"/>
            <ac:spMk id="4" creationId="{8FC6C1AD-1634-EBF8-236B-C2FF98E79D48}"/>
          </ac:spMkLst>
        </pc:spChg>
        <pc:spChg chg="add del">
          <ac:chgData name="Karem Ximena Franco Mora" userId="S::prof.sopadmisiones1@usta.edu.co::61db29f6-6711-4f0e-ab9a-7a05061fec98" providerId="AD" clId="Web-{46CAD275-907E-08FF-F0CA-E906213EE5B9}" dt="2024-02-14T17:20:08.072" v="31"/>
          <ac:spMkLst>
            <pc:docMk/>
            <pc:sldMk cId="1762567050" sldId="269"/>
            <ac:spMk id="5" creationId="{4445C46E-128F-01F3-C25A-45304F4BD1E5}"/>
          </ac:spMkLst>
        </pc:spChg>
        <pc:picChg chg="del mod ord">
          <ac:chgData name="Karem Ximena Franco Mora" userId="S::prof.sopadmisiones1@usta.edu.co::61db29f6-6711-4f0e-ab9a-7a05061fec98" providerId="AD" clId="Web-{46CAD275-907E-08FF-F0CA-E906213EE5B9}" dt="2024-02-14T17:18:37.239" v="4"/>
          <ac:picMkLst>
            <pc:docMk/>
            <pc:sldMk cId="1762567050" sldId="269"/>
            <ac:picMk id="2" creationId="{14BC437C-CCAB-3BF5-E489-72E43E0335FF}"/>
          </ac:picMkLst>
        </pc:picChg>
        <pc:picChg chg="add mod">
          <ac:chgData name="Karem Ximena Franco Mora" userId="S::prof.sopadmisiones1@usta.edu.co::61db29f6-6711-4f0e-ab9a-7a05061fec98" providerId="AD" clId="Web-{46CAD275-907E-08FF-F0CA-E906213EE5B9}" dt="2024-02-14T17:20:11.806" v="32" actId="1076"/>
          <ac:picMkLst>
            <pc:docMk/>
            <pc:sldMk cId="1762567050" sldId="269"/>
            <ac:picMk id="6" creationId="{4E21B791-422C-D40A-73CE-004E5E331304}"/>
          </ac:picMkLst>
        </pc:picChg>
      </pc:sldChg>
      <pc:sldChg chg="addSp delSp modSp ord">
        <pc:chgData name="Karem Ximena Franco Mora" userId="S::prof.sopadmisiones1@usta.edu.co::61db29f6-6711-4f0e-ab9a-7a05061fec98" providerId="AD" clId="Web-{46CAD275-907E-08FF-F0CA-E906213EE5B9}" dt="2024-02-14T19:21:59.273" v="472"/>
        <pc:sldMkLst>
          <pc:docMk/>
          <pc:sldMk cId="2589886369" sldId="271"/>
        </pc:sldMkLst>
        <pc:spChg chg="add mod">
          <ac:chgData name="Karem Ximena Franco Mora" userId="S::prof.sopadmisiones1@usta.edu.co::61db29f6-6711-4f0e-ab9a-7a05061fec98" providerId="AD" clId="Web-{46CAD275-907E-08FF-F0CA-E906213EE5B9}" dt="2024-02-14T19:09:54.329" v="311" actId="1076"/>
          <ac:spMkLst>
            <pc:docMk/>
            <pc:sldMk cId="2589886369" sldId="271"/>
            <ac:spMk id="3" creationId="{F6117342-E221-4820-CE59-E3877D0A0B75}"/>
          </ac:spMkLst>
        </pc:spChg>
        <pc:spChg chg="del mod">
          <ac:chgData name="Karem Ximena Franco Mora" userId="S::prof.sopadmisiones1@usta.edu.co::61db29f6-6711-4f0e-ab9a-7a05061fec98" providerId="AD" clId="Web-{46CAD275-907E-08FF-F0CA-E906213EE5B9}" dt="2024-02-14T19:09:43.767" v="307"/>
          <ac:spMkLst>
            <pc:docMk/>
            <pc:sldMk cId="2589886369" sldId="271"/>
            <ac:spMk id="4" creationId="{0040680A-98A2-CE98-AE54-C05E7405EE46}"/>
          </ac:spMkLst>
        </pc:spChg>
        <pc:spChg chg="add mod">
          <ac:chgData name="Karem Ximena Franco Mora" userId="S::prof.sopadmisiones1@usta.edu.co::61db29f6-6711-4f0e-ab9a-7a05061fec98" providerId="AD" clId="Web-{46CAD275-907E-08FF-F0CA-E906213EE5B9}" dt="2024-02-14T19:19:41.863" v="441" actId="1076"/>
          <ac:spMkLst>
            <pc:docMk/>
            <pc:sldMk cId="2589886369" sldId="271"/>
            <ac:spMk id="6" creationId="{01B517B4-88A2-9EFC-2893-EB28DB560F46}"/>
          </ac:spMkLst>
        </pc:spChg>
        <pc:spChg chg="del">
          <ac:chgData name="Karem Ximena Franco Mora" userId="S::prof.sopadmisiones1@usta.edu.co::61db29f6-6711-4f0e-ab9a-7a05061fec98" providerId="AD" clId="Web-{46CAD275-907E-08FF-F0CA-E906213EE5B9}" dt="2024-02-14T19:10:14.674" v="316"/>
          <ac:spMkLst>
            <pc:docMk/>
            <pc:sldMk cId="2589886369" sldId="271"/>
            <ac:spMk id="9" creationId="{9D8C4A09-EC5D-477D-F977-8359CB9DCA29}"/>
          </ac:spMkLst>
        </pc:spChg>
        <pc:spChg chg="mod">
          <ac:chgData name="Karem Ximena Franco Mora" userId="S::prof.sopadmisiones1@usta.edu.co::61db29f6-6711-4f0e-ab9a-7a05061fec98" providerId="AD" clId="Web-{46CAD275-907E-08FF-F0CA-E906213EE5B9}" dt="2024-02-14T19:10:22.502" v="319"/>
          <ac:spMkLst>
            <pc:docMk/>
            <pc:sldMk cId="2589886369" sldId="271"/>
            <ac:spMk id="10" creationId="{23D5AF38-30C2-03FB-4D67-9C8F2E77F48E}"/>
          </ac:spMkLst>
        </pc:spChg>
        <pc:spChg chg="add mod">
          <ac:chgData name="Karem Ximena Franco Mora" userId="S::prof.sopadmisiones1@usta.edu.co::61db29f6-6711-4f0e-ab9a-7a05061fec98" providerId="AD" clId="Web-{46CAD275-907E-08FF-F0CA-E906213EE5B9}" dt="2024-02-14T19:19:46.753" v="443" actId="1076"/>
          <ac:spMkLst>
            <pc:docMk/>
            <pc:sldMk cId="2589886369" sldId="271"/>
            <ac:spMk id="20" creationId="{6186E105-1C59-5C58-E207-FD79E620F042}"/>
          </ac:spMkLst>
        </pc:spChg>
        <pc:spChg chg="del">
          <ac:chgData name="Karem Ximena Franco Mora" userId="S::prof.sopadmisiones1@usta.edu.co::61db29f6-6711-4f0e-ab9a-7a05061fec98" providerId="AD" clId="Web-{46CAD275-907E-08FF-F0CA-E906213EE5B9}" dt="2024-02-14T19:11:46.583" v="338"/>
          <ac:spMkLst>
            <pc:docMk/>
            <pc:sldMk cId="2589886369" sldId="271"/>
            <ac:spMk id="23" creationId="{2654CDE2-1D5B-A426-4EDB-9AE360C5BBCF}"/>
          </ac:spMkLst>
        </pc:spChg>
        <pc:spChg chg="add mod">
          <ac:chgData name="Karem Ximena Franco Mora" userId="S::prof.sopadmisiones1@usta.edu.co::61db29f6-6711-4f0e-ab9a-7a05061fec98" providerId="AD" clId="Web-{46CAD275-907E-08FF-F0CA-E906213EE5B9}" dt="2024-02-14T19:19:56.019" v="444" actId="1076"/>
          <ac:spMkLst>
            <pc:docMk/>
            <pc:sldMk cId="2589886369" sldId="271"/>
            <ac:spMk id="24" creationId="{240E183E-2E6A-BD20-F7C3-B361D103B7E7}"/>
          </ac:spMkLst>
        </pc:spChg>
        <pc:spChg chg="del">
          <ac:chgData name="Karem Ximena Franco Mora" userId="S::prof.sopadmisiones1@usta.edu.co::61db29f6-6711-4f0e-ab9a-7a05061fec98" providerId="AD" clId="Web-{46CAD275-907E-08FF-F0CA-E906213EE5B9}" dt="2024-02-14T19:11:47.958" v="339"/>
          <ac:spMkLst>
            <pc:docMk/>
            <pc:sldMk cId="2589886369" sldId="271"/>
            <ac:spMk id="26" creationId="{CCB64BB3-7079-6EB3-0199-616AEE9D5AC4}"/>
          </ac:spMkLst>
        </pc:spChg>
        <pc:spChg chg="add mod">
          <ac:chgData name="Karem Ximena Franco Mora" userId="S::prof.sopadmisiones1@usta.edu.co::61db29f6-6711-4f0e-ab9a-7a05061fec98" providerId="AD" clId="Web-{46CAD275-907E-08FF-F0CA-E906213EE5B9}" dt="2024-02-14T19:20:03.145" v="446" actId="1076"/>
          <ac:spMkLst>
            <pc:docMk/>
            <pc:sldMk cId="2589886369" sldId="271"/>
            <ac:spMk id="27" creationId="{A1A34DA4-1734-A9F0-CB39-C2A5433C02AB}"/>
          </ac:spMkLst>
        </pc:spChg>
        <pc:spChg chg="del">
          <ac:chgData name="Karem Ximena Franco Mora" userId="S::prof.sopadmisiones1@usta.edu.co::61db29f6-6711-4f0e-ab9a-7a05061fec98" providerId="AD" clId="Web-{46CAD275-907E-08FF-F0CA-E906213EE5B9}" dt="2024-02-14T19:11:49.098" v="340"/>
          <ac:spMkLst>
            <pc:docMk/>
            <pc:sldMk cId="2589886369" sldId="271"/>
            <ac:spMk id="28" creationId="{D2D2B5E8-404A-280B-97F7-FB69FF25A8B0}"/>
          </ac:spMkLst>
        </pc:spChg>
        <pc:spChg chg="del">
          <ac:chgData name="Karem Ximena Franco Mora" userId="S::prof.sopadmisiones1@usta.edu.co::61db29f6-6711-4f0e-ab9a-7a05061fec98" providerId="AD" clId="Web-{46CAD275-907E-08FF-F0CA-E906213EE5B9}" dt="2024-02-14T19:11:50.239" v="341"/>
          <ac:spMkLst>
            <pc:docMk/>
            <pc:sldMk cId="2589886369" sldId="271"/>
            <ac:spMk id="29" creationId="{2913CA99-34B4-3E1D-38AC-2BD6A5449710}"/>
          </ac:spMkLst>
        </pc:spChg>
        <pc:spChg chg="add mod">
          <ac:chgData name="Karem Ximena Franco Mora" userId="S::prof.sopadmisiones1@usta.edu.co::61db29f6-6711-4f0e-ab9a-7a05061fec98" providerId="AD" clId="Web-{46CAD275-907E-08FF-F0CA-E906213EE5B9}" dt="2024-02-14T19:19:59.176" v="445" actId="1076"/>
          <ac:spMkLst>
            <pc:docMk/>
            <pc:sldMk cId="2589886369" sldId="271"/>
            <ac:spMk id="36" creationId="{EB0AC453-D5FD-45DE-20C2-BC374E278F6B}"/>
          </ac:spMkLst>
        </pc:spChg>
        <pc:picChg chg="add del mod">
          <ac:chgData name="Karem Ximena Franco Mora" userId="S::prof.sopadmisiones1@usta.edu.co::61db29f6-6711-4f0e-ab9a-7a05061fec98" providerId="AD" clId="Web-{46CAD275-907E-08FF-F0CA-E906213EE5B9}" dt="2024-02-14T19:11:17.863" v="329"/>
          <ac:picMkLst>
            <pc:docMk/>
            <pc:sldMk cId="2589886369" sldId="271"/>
            <ac:picMk id="11" creationId="{F02DDAC6-15CE-CADF-1F41-02676F92CF41}"/>
          </ac:picMkLst>
        </pc:picChg>
        <pc:picChg chg="del">
          <ac:chgData name="Karem Ximena Franco Mora" userId="S::prof.sopadmisiones1@usta.edu.co::61db29f6-6711-4f0e-ab9a-7a05061fec98" providerId="AD" clId="Web-{46CAD275-907E-08FF-F0CA-E906213EE5B9}" dt="2024-02-14T19:11:44.880" v="336"/>
          <ac:picMkLst>
            <pc:docMk/>
            <pc:sldMk cId="2589886369" sldId="271"/>
            <ac:picMk id="12" creationId="{600F2347-E17B-0DF6-43D3-8FB7DD4F0B35}"/>
          </ac:picMkLst>
        </pc:picChg>
        <pc:picChg chg="del mod">
          <ac:chgData name="Karem Ximena Franco Mora" userId="S::prof.sopadmisiones1@usta.edu.co::61db29f6-6711-4f0e-ab9a-7a05061fec98" providerId="AD" clId="Web-{46CAD275-907E-08FF-F0CA-E906213EE5B9}" dt="2024-02-14T19:19:43.503" v="442"/>
          <ac:picMkLst>
            <pc:docMk/>
            <pc:sldMk cId="2589886369" sldId="271"/>
            <ac:picMk id="14" creationId="{35E42ABD-4630-A1AA-492F-B28E9368E443}"/>
          </ac:picMkLst>
        </pc:picChg>
        <pc:picChg chg="add del mod">
          <ac:chgData name="Karem Ximena Franco Mora" userId="S::prof.sopadmisiones1@usta.edu.co::61db29f6-6711-4f0e-ab9a-7a05061fec98" providerId="AD" clId="Web-{46CAD275-907E-08FF-F0CA-E906213EE5B9}" dt="2024-02-14T19:11:56.005" v="344"/>
          <ac:picMkLst>
            <pc:docMk/>
            <pc:sldMk cId="2589886369" sldId="271"/>
            <ac:picMk id="15" creationId="{46BC48B0-DF3A-15A3-B414-F3B16ACA34FF}"/>
          </ac:picMkLst>
        </pc:picChg>
        <pc:picChg chg="del">
          <ac:chgData name="Karem Ximena Franco Mora" userId="S::prof.sopadmisiones1@usta.edu.co::61db29f6-6711-4f0e-ab9a-7a05061fec98" providerId="AD" clId="Web-{46CAD275-907E-08FF-F0CA-E906213EE5B9}" dt="2024-02-14T19:11:44.348" v="335"/>
          <ac:picMkLst>
            <pc:docMk/>
            <pc:sldMk cId="2589886369" sldId="271"/>
            <ac:picMk id="16" creationId="{EA95B725-1864-023E-00FC-CF2A723135A0}"/>
          </ac:picMkLst>
        </pc:picChg>
        <pc:picChg chg="add del mod">
          <ac:chgData name="Karem Ximena Franco Mora" userId="S::prof.sopadmisiones1@usta.edu.co::61db29f6-6711-4f0e-ab9a-7a05061fec98" providerId="AD" clId="Web-{46CAD275-907E-08FF-F0CA-E906213EE5B9}" dt="2024-02-14T19:13:39.492" v="351"/>
          <ac:picMkLst>
            <pc:docMk/>
            <pc:sldMk cId="2589886369" sldId="271"/>
            <ac:picMk id="17" creationId="{DD28AEA3-B508-23B6-883F-B3B9F5B05280}"/>
          </ac:picMkLst>
        </pc:picChg>
        <pc:picChg chg="add del mod">
          <ac:chgData name="Karem Ximena Franco Mora" userId="S::prof.sopadmisiones1@usta.edu.co::61db29f6-6711-4f0e-ab9a-7a05061fec98" providerId="AD" clId="Web-{46CAD275-907E-08FF-F0CA-E906213EE5B9}" dt="2024-02-14T19:13:39.930" v="352"/>
          <ac:picMkLst>
            <pc:docMk/>
            <pc:sldMk cId="2589886369" sldId="271"/>
            <ac:picMk id="18" creationId="{1015013C-EA4C-0D7A-1A8A-19C67DB3C37A}"/>
          </ac:picMkLst>
        </pc:picChg>
        <pc:picChg chg="del">
          <ac:chgData name="Karem Ximena Franco Mora" userId="S::prof.sopadmisiones1@usta.edu.co::61db29f6-6711-4f0e-ab9a-7a05061fec98" providerId="AD" clId="Web-{46CAD275-907E-08FF-F0CA-E906213EE5B9}" dt="2024-02-14T19:11:45.395" v="337"/>
          <ac:picMkLst>
            <pc:docMk/>
            <pc:sldMk cId="2589886369" sldId="271"/>
            <ac:picMk id="22" creationId="{318DBAB3-C4C2-89A0-206F-C3F28ED68AEC}"/>
          </ac:picMkLst>
        </pc:picChg>
        <pc:picChg chg="del">
          <ac:chgData name="Karem Ximena Franco Mora" userId="S::prof.sopadmisiones1@usta.edu.co::61db29f6-6711-4f0e-ab9a-7a05061fec98" providerId="AD" clId="Web-{46CAD275-907E-08FF-F0CA-E906213EE5B9}" dt="2024-02-14T19:14:46.510" v="376"/>
          <ac:picMkLst>
            <pc:docMk/>
            <pc:sldMk cId="2589886369" sldId="271"/>
            <ac:picMk id="30" creationId="{593E73BD-B557-4873-094B-65C4F925B318}"/>
          </ac:picMkLst>
        </pc:picChg>
        <pc:picChg chg="del">
          <ac:chgData name="Karem Ximena Franco Mora" userId="S::prof.sopadmisiones1@usta.edu.co::61db29f6-6711-4f0e-ab9a-7a05061fec98" providerId="AD" clId="Web-{46CAD275-907E-08FF-F0CA-E906213EE5B9}" dt="2024-02-14T19:15:05.714" v="383"/>
          <ac:picMkLst>
            <pc:docMk/>
            <pc:sldMk cId="2589886369" sldId="271"/>
            <ac:picMk id="31" creationId="{88138863-F09D-0BFB-5811-E90578792543}"/>
          </ac:picMkLst>
        </pc:picChg>
        <pc:picChg chg="del">
          <ac:chgData name="Karem Ximena Franco Mora" userId="S::prof.sopadmisiones1@usta.edu.co::61db29f6-6711-4f0e-ab9a-7a05061fec98" providerId="AD" clId="Web-{46CAD275-907E-08FF-F0CA-E906213EE5B9}" dt="2024-02-14T19:16:12.700" v="394"/>
          <ac:picMkLst>
            <pc:docMk/>
            <pc:sldMk cId="2589886369" sldId="271"/>
            <ac:picMk id="32" creationId="{2A68E1A2-839E-8FBE-CEEE-01EAF1CE407F}"/>
          </ac:picMkLst>
        </pc:picChg>
        <pc:picChg chg="add del mod">
          <ac:chgData name="Karem Ximena Franco Mora" userId="S::prof.sopadmisiones1@usta.edu.co::61db29f6-6711-4f0e-ab9a-7a05061fec98" providerId="AD" clId="Web-{46CAD275-907E-08FF-F0CA-E906213EE5B9}" dt="2024-02-14T19:14:04.868" v="366"/>
          <ac:picMkLst>
            <pc:docMk/>
            <pc:sldMk cId="2589886369" sldId="271"/>
            <ac:picMk id="34" creationId="{D1AB294F-1E98-9666-7696-15E184B8FA67}"/>
          </ac:picMkLst>
        </pc:picChg>
        <pc:picChg chg="add mod modCrop">
          <ac:chgData name="Karem Ximena Franco Mora" userId="S::prof.sopadmisiones1@usta.edu.co::61db29f6-6711-4f0e-ab9a-7a05061fec98" providerId="AD" clId="Web-{46CAD275-907E-08FF-F0CA-E906213EE5B9}" dt="2024-02-14T19:19:23.831" v="435" actId="1076"/>
          <ac:picMkLst>
            <pc:docMk/>
            <pc:sldMk cId="2589886369" sldId="271"/>
            <ac:picMk id="38" creationId="{7714AF6C-C1A9-7F67-A76A-5F3D71645ABE}"/>
          </ac:picMkLst>
        </pc:picChg>
        <pc:picChg chg="add del mod">
          <ac:chgData name="Karem Ximena Franco Mora" userId="S::prof.sopadmisiones1@usta.edu.co::61db29f6-6711-4f0e-ab9a-7a05061fec98" providerId="AD" clId="Web-{46CAD275-907E-08FF-F0CA-E906213EE5B9}" dt="2024-02-14T19:16:43.279" v="400"/>
          <ac:picMkLst>
            <pc:docMk/>
            <pc:sldMk cId="2589886369" sldId="271"/>
            <ac:picMk id="39" creationId="{95E60549-7CB7-313C-021E-104CF7F767D6}"/>
          </ac:picMkLst>
        </pc:picChg>
        <pc:picChg chg="add mod modCrop">
          <ac:chgData name="Karem Ximena Franco Mora" userId="S::prof.sopadmisiones1@usta.edu.co::61db29f6-6711-4f0e-ab9a-7a05061fec98" providerId="AD" clId="Web-{46CAD275-907E-08FF-F0CA-E906213EE5B9}" dt="2024-02-14T19:19:20.643" v="434" actId="14100"/>
          <ac:picMkLst>
            <pc:docMk/>
            <pc:sldMk cId="2589886369" sldId="271"/>
            <ac:picMk id="40" creationId="{074174C3-2675-3742-D1E4-3006AC5ED1D8}"/>
          </ac:picMkLst>
        </pc:picChg>
        <pc:picChg chg="add mod">
          <ac:chgData name="Karem Ximena Franco Mora" userId="S::prof.sopadmisiones1@usta.edu.co::61db29f6-6711-4f0e-ab9a-7a05061fec98" providerId="AD" clId="Web-{46CAD275-907E-08FF-F0CA-E906213EE5B9}" dt="2024-02-14T19:19:26.362" v="436" actId="1076"/>
          <ac:picMkLst>
            <pc:docMk/>
            <pc:sldMk cId="2589886369" sldId="271"/>
            <ac:picMk id="41" creationId="{93242E99-BB81-0DC9-53E3-67E35A79E00A}"/>
          </ac:picMkLst>
        </pc:picChg>
      </pc:sldChg>
      <pc:sldChg chg="addSp delSp modSp add ord replId addAnim delAnim">
        <pc:chgData name="Karem Ximena Franco Mora" userId="S::prof.sopadmisiones1@usta.edu.co::61db29f6-6711-4f0e-ab9a-7a05061fec98" providerId="AD" clId="Web-{46CAD275-907E-08FF-F0CA-E906213EE5B9}" dt="2024-02-14T17:34:23.618" v="297" actId="1076"/>
        <pc:sldMkLst>
          <pc:docMk/>
          <pc:sldMk cId="3921326865" sldId="272"/>
        </pc:sldMkLst>
        <pc:picChg chg="add mod">
          <ac:chgData name="Karem Ximena Franco Mora" userId="S::prof.sopadmisiones1@usta.edu.co::61db29f6-6711-4f0e-ab9a-7a05061fec98" providerId="AD" clId="Web-{46CAD275-907E-08FF-F0CA-E906213EE5B9}" dt="2024-02-14T17:34:23.618" v="297" actId="1076"/>
          <ac:picMkLst>
            <pc:docMk/>
            <pc:sldMk cId="3921326865" sldId="272"/>
            <ac:picMk id="2" creationId="{7860C615-CCE4-2FC9-14C7-3D629D17179E}"/>
          </ac:picMkLst>
        </pc:picChg>
        <pc:picChg chg="del">
          <ac:chgData name="Karem Ximena Franco Mora" userId="S::prof.sopadmisiones1@usta.edu.co::61db29f6-6711-4f0e-ab9a-7a05061fec98" providerId="AD" clId="Web-{46CAD275-907E-08FF-F0CA-E906213EE5B9}" dt="2024-02-14T17:33:30.069" v="294"/>
          <ac:picMkLst>
            <pc:docMk/>
            <pc:sldMk cId="3921326865" sldId="272"/>
            <ac:picMk id="6" creationId="{4E21B791-422C-D40A-73CE-004E5E331304}"/>
          </ac:picMkLst>
        </pc:picChg>
      </pc:sldChg>
      <pc:sldChg chg="modSp add replId">
        <pc:chgData name="Karem Ximena Franco Mora" userId="S::prof.sopadmisiones1@usta.edu.co::61db29f6-6711-4f0e-ab9a-7a05061fec98" providerId="AD" clId="Web-{46CAD275-907E-08FF-F0CA-E906213EE5B9}" dt="2024-02-14T19:27:09.595" v="536" actId="1076"/>
        <pc:sldMkLst>
          <pc:docMk/>
          <pc:sldMk cId="2794246763" sldId="273"/>
        </pc:sldMkLst>
        <pc:spChg chg="mod">
          <ac:chgData name="Karem Ximena Franco Mora" userId="S::prof.sopadmisiones1@usta.edu.co::61db29f6-6711-4f0e-ab9a-7a05061fec98" providerId="AD" clId="Web-{46CAD275-907E-08FF-F0CA-E906213EE5B9}" dt="2024-02-14T19:27:09.595" v="536" actId="1076"/>
          <ac:spMkLst>
            <pc:docMk/>
            <pc:sldMk cId="2794246763" sldId="273"/>
            <ac:spMk id="6" creationId="{EFBEEDF7-3F3F-A445-A493-75FCEDE3FAFC}"/>
          </ac:spMkLst>
        </pc:spChg>
        <pc:picChg chg="mod">
          <ac:chgData name="Karem Ximena Franco Mora" userId="S::prof.sopadmisiones1@usta.edu.co::61db29f6-6711-4f0e-ab9a-7a05061fec98" providerId="AD" clId="Web-{46CAD275-907E-08FF-F0CA-E906213EE5B9}" dt="2024-02-14T19:26:55.704" v="535" actId="1076"/>
          <ac:picMkLst>
            <pc:docMk/>
            <pc:sldMk cId="2794246763" sldId="273"/>
            <ac:picMk id="3" creationId="{EA719224-5C09-BE83-6887-2BA4C63D81B9}"/>
          </ac:picMkLst>
        </pc:picChg>
      </pc:sldChg>
      <pc:sldChg chg="addSp delSp modSp add ord replId">
        <pc:chgData name="Karem Ximena Franco Mora" userId="S::prof.sopadmisiones1@usta.edu.co::61db29f6-6711-4f0e-ab9a-7a05061fec98" providerId="AD" clId="Web-{46CAD275-907E-08FF-F0CA-E906213EE5B9}" dt="2024-02-14T19:29:08.645" v="569" actId="1076"/>
        <pc:sldMkLst>
          <pc:docMk/>
          <pc:sldMk cId="894265899" sldId="274"/>
        </pc:sldMkLst>
        <pc:spChg chg="add mod">
          <ac:chgData name="Karem Ximena Franco Mora" userId="S::prof.sopadmisiones1@usta.edu.co::61db29f6-6711-4f0e-ab9a-7a05061fec98" providerId="AD" clId="Web-{46CAD275-907E-08FF-F0CA-E906213EE5B9}" dt="2024-02-14T19:29:08.645" v="569" actId="1076"/>
          <ac:spMkLst>
            <pc:docMk/>
            <pc:sldMk cId="894265899" sldId="274"/>
            <ac:spMk id="3" creationId="{A1A7E158-53C5-CED8-66D2-14CA1F596DF8}"/>
          </ac:spMkLst>
        </pc:spChg>
        <pc:spChg chg="add mod">
          <ac:chgData name="Karem Ximena Franco Mora" userId="S::prof.sopadmisiones1@usta.edu.co::61db29f6-6711-4f0e-ab9a-7a05061fec98" providerId="AD" clId="Web-{46CAD275-907E-08FF-F0CA-E906213EE5B9}" dt="2024-02-14T19:29:04.145" v="568" actId="1076"/>
          <ac:spMkLst>
            <pc:docMk/>
            <pc:sldMk cId="894265899" sldId="274"/>
            <ac:spMk id="5" creationId="{1CEAF964-DBA1-D522-F1F5-73D3D5714B19}"/>
          </ac:spMkLst>
        </pc:spChg>
        <pc:spChg chg="add mod">
          <ac:chgData name="Karem Ximena Franco Mora" userId="S::prof.sopadmisiones1@usta.edu.co::61db29f6-6711-4f0e-ab9a-7a05061fec98" providerId="AD" clId="Web-{46CAD275-907E-08FF-F0CA-E906213EE5B9}" dt="2024-02-14T19:28:48.613" v="561" actId="1076"/>
          <ac:spMkLst>
            <pc:docMk/>
            <pc:sldMk cId="894265899" sldId="274"/>
            <ac:spMk id="7" creationId="{B4BE22A2-C7A7-1990-4EFC-D84896C0FC5F}"/>
          </ac:spMkLst>
        </pc:spChg>
        <pc:spChg chg="del">
          <ac:chgData name="Karem Ximena Franco Mora" userId="S::prof.sopadmisiones1@usta.edu.co::61db29f6-6711-4f0e-ab9a-7a05061fec98" providerId="AD" clId="Web-{46CAD275-907E-08FF-F0CA-E906213EE5B9}" dt="2024-02-14T19:23:42.589" v="477"/>
          <ac:spMkLst>
            <pc:docMk/>
            <pc:sldMk cId="894265899" sldId="274"/>
            <ac:spMk id="10" creationId="{7CEA65A4-0EDF-23C8-ECA2-1C71FA1B381D}"/>
          </ac:spMkLst>
        </pc:spChg>
        <pc:spChg chg="del">
          <ac:chgData name="Karem Ximena Franco Mora" userId="S::prof.sopadmisiones1@usta.edu.co::61db29f6-6711-4f0e-ab9a-7a05061fec98" providerId="AD" clId="Web-{46CAD275-907E-08FF-F0CA-E906213EE5B9}" dt="2024-02-14T19:23:50.183" v="479"/>
          <ac:spMkLst>
            <pc:docMk/>
            <pc:sldMk cId="894265899" sldId="274"/>
            <ac:spMk id="11" creationId="{2497A0DD-DDEE-E61B-6CA6-1F7F369BBBDA}"/>
          </ac:spMkLst>
        </pc:spChg>
        <pc:spChg chg="del">
          <ac:chgData name="Karem Ximena Franco Mora" userId="S::prof.sopadmisiones1@usta.edu.co::61db29f6-6711-4f0e-ab9a-7a05061fec98" providerId="AD" clId="Web-{46CAD275-907E-08FF-F0CA-E906213EE5B9}" dt="2024-02-14T19:23:57.417" v="481"/>
          <ac:spMkLst>
            <pc:docMk/>
            <pc:sldMk cId="894265899" sldId="274"/>
            <ac:spMk id="13" creationId="{26C09A0F-1015-6D53-BF82-98FA0505D5B3}"/>
          </ac:spMkLst>
        </pc:spChg>
        <pc:spChg chg="add mod">
          <ac:chgData name="Karem Ximena Franco Mora" userId="S::prof.sopadmisiones1@usta.edu.co::61db29f6-6711-4f0e-ab9a-7a05061fec98" providerId="AD" clId="Web-{46CAD275-907E-08FF-F0CA-E906213EE5B9}" dt="2024-02-14T19:28:36.801" v="557" actId="1076"/>
          <ac:spMkLst>
            <pc:docMk/>
            <pc:sldMk cId="894265899" sldId="274"/>
            <ac:spMk id="16" creationId="{F8F7BD16-78B3-D928-A431-3341C281072F}"/>
          </ac:spMkLst>
        </pc:spChg>
        <pc:spChg chg="del">
          <ac:chgData name="Karem Ximena Franco Mora" userId="S::prof.sopadmisiones1@usta.edu.co::61db29f6-6711-4f0e-ab9a-7a05061fec98" providerId="AD" clId="Web-{46CAD275-907E-08FF-F0CA-E906213EE5B9}" dt="2024-02-14T19:23:59.714" v="484"/>
          <ac:spMkLst>
            <pc:docMk/>
            <pc:sldMk cId="894265899" sldId="274"/>
            <ac:spMk id="18" creationId="{E311F07C-0629-35E8-2D6C-104368875F78}"/>
          </ac:spMkLst>
        </pc:spChg>
        <pc:spChg chg="add mod">
          <ac:chgData name="Karem Ximena Franco Mora" userId="S::prof.sopadmisiones1@usta.edu.co::61db29f6-6711-4f0e-ab9a-7a05061fec98" providerId="AD" clId="Web-{46CAD275-907E-08FF-F0CA-E906213EE5B9}" dt="2024-02-14T19:28:26.222" v="554" actId="1076"/>
          <ac:spMkLst>
            <pc:docMk/>
            <pc:sldMk cId="894265899" sldId="274"/>
            <ac:spMk id="20" creationId="{A0F89844-DFAA-5456-8CD9-089BB87CA6A2}"/>
          </ac:spMkLst>
        </pc:spChg>
        <pc:spChg chg="add mod">
          <ac:chgData name="Karem Ximena Franco Mora" userId="S::prof.sopadmisiones1@usta.edu.co::61db29f6-6711-4f0e-ab9a-7a05061fec98" providerId="AD" clId="Web-{46CAD275-907E-08FF-F0CA-E906213EE5B9}" dt="2024-02-14T19:28:55.567" v="563" actId="1076"/>
          <ac:spMkLst>
            <pc:docMk/>
            <pc:sldMk cId="894265899" sldId="274"/>
            <ac:spMk id="22" creationId="{978355D0-F9DC-89AD-728D-18E37D1524CD}"/>
          </ac:spMkLst>
        </pc:spChg>
        <pc:spChg chg="add mod">
          <ac:chgData name="Karem Ximena Franco Mora" userId="S::prof.sopadmisiones1@usta.edu.co::61db29f6-6711-4f0e-ab9a-7a05061fec98" providerId="AD" clId="Web-{46CAD275-907E-08FF-F0CA-E906213EE5B9}" dt="2024-02-14T19:28:13.519" v="549" actId="1076"/>
          <ac:spMkLst>
            <pc:docMk/>
            <pc:sldMk cId="894265899" sldId="274"/>
            <ac:spMk id="28" creationId="{AECD14CF-3D9C-FED5-C766-0244E920F4CA}"/>
          </ac:spMkLst>
        </pc:spChg>
        <pc:picChg chg="add del mod">
          <ac:chgData name="Karem Ximena Franco Mora" userId="S::prof.sopadmisiones1@usta.edu.co::61db29f6-6711-4f0e-ab9a-7a05061fec98" providerId="AD" clId="Web-{46CAD275-907E-08FF-F0CA-E906213EE5B9}" dt="2024-02-14T19:27:51.893" v="546"/>
          <ac:picMkLst>
            <pc:docMk/>
            <pc:sldMk cId="894265899" sldId="274"/>
            <ac:picMk id="12" creationId="{CF585CD9-FEBB-9A4F-656B-2729860C6752}"/>
          </ac:picMkLst>
        </pc:picChg>
        <pc:picChg chg="del">
          <ac:chgData name="Karem Ximena Franco Mora" userId="S::prof.sopadmisiones1@usta.edu.co::61db29f6-6711-4f0e-ab9a-7a05061fec98" providerId="AD" clId="Web-{46CAD275-907E-08FF-F0CA-E906213EE5B9}" dt="2024-02-14T19:23:58.480" v="482"/>
          <ac:picMkLst>
            <pc:docMk/>
            <pc:sldMk cId="894265899" sldId="274"/>
            <ac:picMk id="15" creationId="{4162B493-5AE6-3B97-3202-0D80B9EB0641}"/>
          </ac:picMkLst>
        </pc:picChg>
        <pc:picChg chg="del">
          <ac:chgData name="Karem Ximena Franco Mora" userId="S::prof.sopadmisiones1@usta.edu.co::61db29f6-6711-4f0e-ab9a-7a05061fec98" providerId="AD" clId="Web-{46CAD275-907E-08FF-F0CA-E906213EE5B9}" dt="2024-02-14T19:23:58.839" v="483"/>
          <ac:picMkLst>
            <pc:docMk/>
            <pc:sldMk cId="894265899" sldId="274"/>
            <ac:picMk id="17" creationId="{313B0D74-361B-EE64-5D3C-C8CDBDD1CD17}"/>
          </ac:picMkLst>
        </pc:picChg>
        <pc:picChg chg="add del mod">
          <ac:chgData name="Karem Ximena Franco Mora" userId="S::prof.sopadmisiones1@usta.edu.co::61db29f6-6711-4f0e-ab9a-7a05061fec98" providerId="AD" clId="Web-{46CAD275-907E-08FF-F0CA-E906213EE5B9}" dt="2024-02-14T19:28:33.832" v="556"/>
          <ac:picMkLst>
            <pc:docMk/>
            <pc:sldMk cId="894265899" sldId="274"/>
            <ac:picMk id="24" creationId="{085F9953-19A2-18F7-F91C-7083024FCBEA}"/>
          </ac:picMkLst>
        </pc:picChg>
        <pc:picChg chg="add del mod">
          <ac:chgData name="Karem Ximena Franco Mora" userId="S::prof.sopadmisiones1@usta.edu.co::61db29f6-6711-4f0e-ab9a-7a05061fec98" providerId="AD" clId="Web-{46CAD275-907E-08FF-F0CA-E906213EE5B9}" dt="2024-02-14T19:28:18.784" v="552"/>
          <ac:picMkLst>
            <pc:docMk/>
            <pc:sldMk cId="894265899" sldId="274"/>
            <ac:picMk id="26" creationId="{B550C99F-7661-322C-DBE9-7FB6774B9610}"/>
          </ac:picMkLst>
        </pc:picChg>
        <pc:picChg chg="add mod">
          <ac:chgData name="Karem Ximena Franco Mora" userId="S::prof.sopadmisiones1@usta.edu.co::61db29f6-6711-4f0e-ab9a-7a05061fec98" providerId="AD" clId="Web-{46CAD275-907E-08FF-F0CA-E906213EE5B9}" dt="2024-02-14T19:25:15.029" v="513" actId="1076"/>
          <ac:picMkLst>
            <pc:docMk/>
            <pc:sldMk cId="894265899" sldId="274"/>
            <ac:picMk id="30" creationId="{8CF20FEC-9408-1DF9-C19C-9CB0EE38569E}"/>
          </ac:picMkLst>
        </pc:picChg>
        <pc:picChg chg="add mod">
          <ac:chgData name="Karem Ximena Franco Mora" userId="S::prof.sopadmisiones1@usta.edu.co::61db29f6-6711-4f0e-ab9a-7a05061fec98" providerId="AD" clId="Web-{46CAD275-907E-08FF-F0CA-E906213EE5B9}" dt="2024-02-14T19:25:07.763" v="510" actId="1076"/>
          <ac:picMkLst>
            <pc:docMk/>
            <pc:sldMk cId="894265899" sldId="274"/>
            <ac:picMk id="32" creationId="{71B56244-4041-F5FD-0FDD-6DCA0FE55199}"/>
          </ac:picMkLst>
        </pc:picChg>
        <pc:picChg chg="add mod">
          <ac:chgData name="Karem Ximena Franco Mora" userId="S::prof.sopadmisiones1@usta.edu.co::61db29f6-6711-4f0e-ab9a-7a05061fec98" providerId="AD" clId="Web-{46CAD275-907E-08FF-F0CA-E906213EE5B9}" dt="2024-02-14T19:25:17.607" v="514" actId="1076"/>
          <ac:picMkLst>
            <pc:docMk/>
            <pc:sldMk cId="894265899" sldId="274"/>
            <ac:picMk id="34" creationId="{CA03A684-3822-3882-5F16-ECD44FB805AD}"/>
          </ac:picMkLst>
        </pc:picChg>
      </pc:sldChg>
    </pc:docChg>
  </pc:docChgLst>
  <pc:docChgLst>
    <pc:chgData name="Andrea Johanna Espitia Espinosa" userId="S::prof.espcomunicaciones3@usta.edu.co::a405dfe7-59b1-4e19-ba03-382bf1985b66" providerId="AD" clId="Web-{D3CAEC39-3F3F-DA83-73EC-6A4AA31AD703}"/>
    <pc:docChg chg="modSld">
      <pc:chgData name="Andrea Johanna Espitia Espinosa" userId="S::prof.espcomunicaciones3@usta.edu.co::a405dfe7-59b1-4e19-ba03-382bf1985b66" providerId="AD" clId="Web-{D3CAEC39-3F3F-DA83-73EC-6A4AA31AD703}" dt="2024-01-23T15:41:02.276" v="5"/>
      <pc:docMkLst>
        <pc:docMk/>
      </pc:docMkLst>
      <pc:sldChg chg="delSp">
        <pc:chgData name="Andrea Johanna Espitia Espinosa" userId="S::prof.espcomunicaciones3@usta.edu.co::a405dfe7-59b1-4e19-ba03-382bf1985b66" providerId="AD" clId="Web-{D3CAEC39-3F3F-DA83-73EC-6A4AA31AD703}" dt="2024-01-23T15:40:21.806" v="0"/>
        <pc:sldMkLst>
          <pc:docMk/>
          <pc:sldMk cId="1670541968" sldId="256"/>
        </pc:sldMkLst>
        <pc:picChg chg="del">
          <ac:chgData name="Andrea Johanna Espitia Espinosa" userId="S::prof.espcomunicaciones3@usta.edu.co::a405dfe7-59b1-4e19-ba03-382bf1985b66" providerId="AD" clId="Web-{D3CAEC39-3F3F-DA83-73EC-6A4AA31AD703}" dt="2024-01-23T15:40:21.806" v="0"/>
          <ac:picMkLst>
            <pc:docMk/>
            <pc:sldMk cId="1670541968" sldId="256"/>
            <ac:picMk id="2" creationId="{652CACA0-5307-DDB8-2F0F-FE7284058AC4}"/>
          </ac:picMkLst>
        </pc:picChg>
      </pc:sldChg>
      <pc:sldChg chg="delSp">
        <pc:chgData name="Andrea Johanna Espitia Espinosa" userId="S::prof.espcomunicaciones3@usta.edu.co::a405dfe7-59b1-4e19-ba03-382bf1985b66" providerId="AD" clId="Web-{D3CAEC39-3F3F-DA83-73EC-6A4AA31AD703}" dt="2024-01-23T15:40:53.260" v="3"/>
        <pc:sldMkLst>
          <pc:docMk/>
          <pc:sldMk cId="1555803211" sldId="259"/>
        </pc:sldMkLst>
        <pc:picChg chg="del">
          <ac:chgData name="Andrea Johanna Espitia Espinosa" userId="S::prof.espcomunicaciones3@usta.edu.co::a405dfe7-59b1-4e19-ba03-382bf1985b66" providerId="AD" clId="Web-{D3CAEC39-3F3F-DA83-73EC-6A4AA31AD703}" dt="2024-01-23T15:40:53.260" v="3"/>
          <ac:picMkLst>
            <pc:docMk/>
            <pc:sldMk cId="1555803211" sldId="259"/>
            <ac:picMk id="2" creationId="{674570B7-9EE0-F0BA-B7DC-77ED739FF089}"/>
          </ac:picMkLst>
        </pc:picChg>
      </pc:sldChg>
      <pc:sldChg chg="delSp">
        <pc:chgData name="Andrea Johanna Espitia Espinosa" userId="S::prof.espcomunicaciones3@usta.edu.co::a405dfe7-59b1-4e19-ba03-382bf1985b66" providerId="AD" clId="Web-{D3CAEC39-3F3F-DA83-73EC-6A4AA31AD703}" dt="2024-01-23T15:40:57.854" v="4"/>
        <pc:sldMkLst>
          <pc:docMk/>
          <pc:sldMk cId="261163392" sldId="261"/>
        </pc:sldMkLst>
        <pc:picChg chg="del">
          <ac:chgData name="Andrea Johanna Espitia Espinosa" userId="S::prof.espcomunicaciones3@usta.edu.co::a405dfe7-59b1-4e19-ba03-382bf1985b66" providerId="AD" clId="Web-{D3CAEC39-3F3F-DA83-73EC-6A4AA31AD703}" dt="2024-01-23T15:40:57.854" v="4"/>
          <ac:picMkLst>
            <pc:docMk/>
            <pc:sldMk cId="261163392" sldId="261"/>
            <ac:picMk id="2" creationId="{C6264F62-99AD-1081-5906-A5F7279A377A}"/>
          </ac:picMkLst>
        </pc:picChg>
      </pc:sldChg>
      <pc:sldChg chg="delSp">
        <pc:chgData name="Andrea Johanna Espitia Espinosa" userId="S::prof.espcomunicaciones3@usta.edu.co::a405dfe7-59b1-4e19-ba03-382bf1985b66" providerId="AD" clId="Web-{D3CAEC39-3F3F-DA83-73EC-6A4AA31AD703}" dt="2024-01-23T15:40:35.681" v="2"/>
        <pc:sldMkLst>
          <pc:docMk/>
          <pc:sldMk cId="3980014547" sldId="265"/>
        </pc:sldMkLst>
        <pc:picChg chg="del">
          <ac:chgData name="Andrea Johanna Espitia Espinosa" userId="S::prof.espcomunicaciones3@usta.edu.co::a405dfe7-59b1-4e19-ba03-382bf1985b66" providerId="AD" clId="Web-{D3CAEC39-3F3F-DA83-73EC-6A4AA31AD703}" dt="2024-01-23T15:40:35.681" v="2"/>
          <ac:picMkLst>
            <pc:docMk/>
            <pc:sldMk cId="3980014547" sldId="265"/>
            <ac:picMk id="2" creationId="{427D7E7D-1BB0-67E8-5E52-A797BC971D0F}"/>
          </ac:picMkLst>
        </pc:picChg>
      </pc:sldChg>
      <pc:sldChg chg="delSp">
        <pc:chgData name="Andrea Johanna Espitia Espinosa" userId="S::prof.espcomunicaciones3@usta.edu.co::a405dfe7-59b1-4e19-ba03-382bf1985b66" providerId="AD" clId="Web-{D3CAEC39-3F3F-DA83-73EC-6A4AA31AD703}" dt="2024-01-23T15:41:02.276" v="5"/>
        <pc:sldMkLst>
          <pc:docMk/>
          <pc:sldMk cId="1871353416" sldId="267"/>
        </pc:sldMkLst>
        <pc:picChg chg="del">
          <ac:chgData name="Andrea Johanna Espitia Espinosa" userId="S::prof.espcomunicaciones3@usta.edu.co::a405dfe7-59b1-4e19-ba03-382bf1985b66" providerId="AD" clId="Web-{D3CAEC39-3F3F-DA83-73EC-6A4AA31AD703}" dt="2024-01-23T15:41:02.276" v="5"/>
          <ac:picMkLst>
            <pc:docMk/>
            <pc:sldMk cId="1871353416" sldId="267"/>
            <ac:picMk id="2" creationId="{240B9E54-BC16-3B14-6B03-01044C1CD520}"/>
          </ac:picMkLst>
        </pc:picChg>
      </pc:sldChg>
      <pc:sldChg chg="delSp">
        <pc:chgData name="Andrea Johanna Espitia Espinosa" userId="S::prof.espcomunicaciones3@usta.edu.co::a405dfe7-59b1-4e19-ba03-382bf1985b66" providerId="AD" clId="Web-{D3CAEC39-3F3F-DA83-73EC-6A4AA31AD703}" dt="2024-01-23T15:40:24.462" v="1"/>
        <pc:sldMkLst>
          <pc:docMk/>
          <pc:sldMk cId="1762567050" sldId="269"/>
        </pc:sldMkLst>
        <pc:picChg chg="del">
          <ac:chgData name="Andrea Johanna Espitia Espinosa" userId="S::prof.espcomunicaciones3@usta.edu.co::a405dfe7-59b1-4e19-ba03-382bf1985b66" providerId="AD" clId="Web-{D3CAEC39-3F3F-DA83-73EC-6A4AA31AD703}" dt="2024-01-23T15:40:24.462" v="1"/>
          <ac:picMkLst>
            <pc:docMk/>
            <pc:sldMk cId="1762567050" sldId="269"/>
            <ac:picMk id="2" creationId="{891B4053-B979-129B-B916-3097B8BE97C4}"/>
          </ac:picMkLst>
        </pc:picChg>
      </pc:sldChg>
    </pc:docChg>
  </pc:docChgLst>
  <pc:docChgLst>
    <pc:chgData name="Lorena Toro Avila" userId="S::prof.sopadmisiones6@usta.edu.co::072c3afd-fb07-48e3-9e84-8bbc4921481d" providerId="AD" clId="Web-{EBDCE123-5DD6-4CAA-BF96-26FCFDBAA346}"/>
    <pc:docChg chg="modSld">
      <pc:chgData name="Lorena Toro Avila" userId="S::prof.sopadmisiones6@usta.edu.co::072c3afd-fb07-48e3-9e84-8bbc4921481d" providerId="AD" clId="Web-{EBDCE123-5DD6-4CAA-BF96-26FCFDBAA346}" dt="2024-02-13T20:07:40.974" v="6" actId="14100"/>
      <pc:docMkLst>
        <pc:docMk/>
      </pc:docMkLst>
      <pc:sldChg chg="addSp delSp modSp">
        <pc:chgData name="Lorena Toro Avila" userId="S::prof.sopadmisiones6@usta.edu.co::072c3afd-fb07-48e3-9e84-8bbc4921481d" providerId="AD" clId="Web-{EBDCE123-5DD6-4CAA-BF96-26FCFDBAA346}" dt="2024-02-13T20:07:40.974" v="6" actId="14100"/>
        <pc:sldMkLst>
          <pc:docMk/>
          <pc:sldMk cId="95249758" sldId="270"/>
        </pc:sldMkLst>
        <pc:spChg chg="add mod">
          <ac:chgData name="Lorena Toro Avila" userId="S::prof.sopadmisiones6@usta.edu.co::072c3afd-fb07-48e3-9e84-8bbc4921481d" providerId="AD" clId="Web-{EBDCE123-5DD6-4CAA-BF96-26FCFDBAA346}" dt="2024-02-13T20:07:40.974" v="6" actId="14100"/>
          <ac:spMkLst>
            <pc:docMk/>
            <pc:sldMk cId="95249758" sldId="270"/>
            <ac:spMk id="4" creationId="{C6071261-52C2-02AC-5472-213AC25D312A}"/>
          </ac:spMkLst>
        </pc:spChg>
        <pc:spChg chg="del">
          <ac:chgData name="Lorena Toro Avila" userId="S::prof.sopadmisiones6@usta.edu.co::072c3afd-fb07-48e3-9e84-8bbc4921481d" providerId="AD" clId="Web-{EBDCE123-5DD6-4CAA-BF96-26FCFDBAA346}" dt="2024-02-13T20:07:30.740" v="0"/>
          <ac:spMkLst>
            <pc:docMk/>
            <pc:sldMk cId="95249758" sldId="270"/>
            <ac:spMk id="6" creationId="{551448F1-5774-3C57-3D40-3209DBC2C4A2}"/>
          </ac:spMkLst>
        </pc:spChg>
        <pc:spChg chg="del">
          <ac:chgData name="Lorena Toro Avila" userId="S::prof.sopadmisiones6@usta.edu.co::072c3afd-fb07-48e3-9e84-8bbc4921481d" providerId="AD" clId="Web-{EBDCE123-5DD6-4CAA-BF96-26FCFDBAA346}" dt="2024-02-13T20:07:31.599" v="1"/>
          <ac:spMkLst>
            <pc:docMk/>
            <pc:sldMk cId="95249758" sldId="270"/>
            <ac:spMk id="7" creationId="{A3A5D904-CE1A-E82C-35B7-719F8221DCD4}"/>
          </ac:spMkLst>
        </pc:spChg>
        <pc:spChg chg="del">
          <ac:chgData name="Lorena Toro Avila" userId="S::prof.sopadmisiones6@usta.edu.co::072c3afd-fb07-48e3-9e84-8bbc4921481d" providerId="AD" clId="Web-{EBDCE123-5DD6-4CAA-BF96-26FCFDBAA346}" dt="2024-02-13T20:07:33.943" v="2"/>
          <ac:spMkLst>
            <pc:docMk/>
            <pc:sldMk cId="95249758" sldId="270"/>
            <ac:spMk id="9" creationId="{FEEAD5B9-81CD-4752-9CD9-8E0CA115EDFC}"/>
          </ac:spMkLst>
        </pc:spChg>
      </pc:sldChg>
    </pc:docChg>
  </pc:docChgLst>
  <pc:docChgLst>
    <pc:chgData name="Karem Ximena Franco Mora" userId="S::prof.sopadmisiones1@usta.edu.co::61db29f6-6711-4f0e-ab9a-7a05061fec98" providerId="AD" clId="Web-{42ADFD24-64E5-C478-FE79-4295B7233FBB}"/>
    <pc:docChg chg="addSld delSld modSld sldOrd">
      <pc:chgData name="Karem Ximena Franco Mora" userId="S::prof.sopadmisiones1@usta.edu.co::61db29f6-6711-4f0e-ab9a-7a05061fec98" providerId="AD" clId="Web-{42ADFD24-64E5-C478-FE79-4295B7233FBB}" dt="2024-02-14T17:16:07.096" v="104" actId="1076"/>
      <pc:docMkLst>
        <pc:docMk/>
      </pc:docMkLst>
      <pc:sldChg chg="addSp delSp modSp ord addAnim">
        <pc:chgData name="Karem Ximena Franco Mora" userId="S::prof.sopadmisiones1@usta.edu.co::61db29f6-6711-4f0e-ab9a-7a05061fec98" providerId="AD" clId="Web-{42ADFD24-64E5-C478-FE79-4295B7233FBB}" dt="2024-02-14T17:16:07.096" v="104" actId="1076"/>
        <pc:sldMkLst>
          <pc:docMk/>
          <pc:sldMk cId="3574710907" sldId="266"/>
        </pc:sldMkLst>
        <pc:spChg chg="add del mod">
          <ac:chgData name="Karem Ximena Franco Mora" userId="S::prof.sopadmisiones1@usta.edu.co::61db29f6-6711-4f0e-ab9a-7a05061fec98" providerId="AD" clId="Web-{42ADFD24-64E5-C478-FE79-4295B7233FBB}" dt="2024-02-14T17:15:45.861" v="96" actId="1076"/>
          <ac:spMkLst>
            <pc:docMk/>
            <pc:sldMk cId="3574710907" sldId="266"/>
            <ac:spMk id="4" creationId="{0040680A-98A2-CE98-AE54-C05E7405EE46}"/>
          </ac:spMkLst>
        </pc:spChg>
        <pc:spChg chg="add del mod">
          <ac:chgData name="Karem Ximena Franco Mora" userId="S::prof.sopadmisiones1@usta.edu.co::61db29f6-6711-4f0e-ab9a-7a05061fec98" providerId="AD" clId="Web-{42ADFD24-64E5-C478-FE79-4295B7233FBB}" dt="2024-02-14T17:15:41.923" v="94"/>
          <ac:spMkLst>
            <pc:docMk/>
            <pc:sldMk cId="3574710907" sldId="266"/>
            <ac:spMk id="9" creationId="{9D8C4A09-EC5D-477D-F977-8359CB9DCA29}"/>
          </ac:spMkLst>
        </pc:spChg>
        <pc:spChg chg="del">
          <ac:chgData name="Karem Ximena Franco Mora" userId="S::prof.sopadmisiones1@usta.edu.co::61db29f6-6711-4f0e-ab9a-7a05061fec98" providerId="AD" clId="Web-{42ADFD24-64E5-C478-FE79-4295B7233FBB}" dt="2024-02-14T17:14:15.107" v="48"/>
          <ac:spMkLst>
            <pc:docMk/>
            <pc:sldMk cId="3574710907" sldId="266"/>
            <ac:spMk id="10" creationId="{23D5AF38-30C2-03FB-4D67-9C8F2E77F48E}"/>
          </ac:spMkLst>
        </pc:spChg>
        <pc:spChg chg="del">
          <ac:chgData name="Karem Ximena Franco Mora" userId="S::prof.sopadmisiones1@usta.edu.co::61db29f6-6711-4f0e-ab9a-7a05061fec98" providerId="AD" clId="Web-{42ADFD24-64E5-C478-FE79-4295B7233FBB}" dt="2024-02-14T17:14:07.185" v="40"/>
          <ac:spMkLst>
            <pc:docMk/>
            <pc:sldMk cId="3574710907" sldId="266"/>
            <ac:spMk id="23" creationId="{2654CDE2-1D5B-A426-4EDB-9AE360C5BBCF}"/>
          </ac:spMkLst>
        </pc:spChg>
        <pc:spChg chg="del">
          <ac:chgData name="Karem Ximena Franco Mora" userId="S::prof.sopadmisiones1@usta.edu.co::61db29f6-6711-4f0e-ab9a-7a05061fec98" providerId="AD" clId="Web-{42ADFD24-64E5-C478-FE79-4295B7233FBB}" dt="2024-02-14T17:14:08.669" v="41"/>
          <ac:spMkLst>
            <pc:docMk/>
            <pc:sldMk cId="3574710907" sldId="266"/>
            <ac:spMk id="26" creationId="{CCB64BB3-7079-6EB3-0199-616AEE9D5AC4}"/>
          </ac:spMkLst>
        </pc:spChg>
        <pc:spChg chg="del">
          <ac:chgData name="Karem Ximena Franco Mora" userId="S::prof.sopadmisiones1@usta.edu.co::61db29f6-6711-4f0e-ab9a-7a05061fec98" providerId="AD" clId="Web-{42ADFD24-64E5-C478-FE79-4295B7233FBB}" dt="2024-02-14T17:14:09.701" v="42"/>
          <ac:spMkLst>
            <pc:docMk/>
            <pc:sldMk cId="3574710907" sldId="266"/>
            <ac:spMk id="28" creationId="{D2D2B5E8-404A-280B-97F7-FB69FF25A8B0}"/>
          </ac:spMkLst>
        </pc:spChg>
        <pc:spChg chg="del">
          <ac:chgData name="Karem Ximena Franco Mora" userId="S::prof.sopadmisiones1@usta.edu.co::61db29f6-6711-4f0e-ab9a-7a05061fec98" providerId="AD" clId="Web-{42ADFD24-64E5-C478-FE79-4295B7233FBB}" dt="2024-02-14T17:14:10.326" v="43"/>
          <ac:spMkLst>
            <pc:docMk/>
            <pc:sldMk cId="3574710907" sldId="266"/>
            <ac:spMk id="29" creationId="{2913CA99-34B4-3E1D-38AC-2BD6A5449710}"/>
          </ac:spMkLst>
        </pc:spChg>
        <pc:picChg chg="add mod ord">
          <ac:chgData name="Karem Ximena Franco Mora" userId="S::prof.sopadmisiones1@usta.edu.co::61db29f6-6711-4f0e-ab9a-7a05061fec98" providerId="AD" clId="Web-{42ADFD24-64E5-C478-FE79-4295B7233FBB}" dt="2024-02-14T17:16:07.096" v="104" actId="1076"/>
          <ac:picMkLst>
            <pc:docMk/>
            <pc:sldMk cId="3574710907" sldId="266"/>
            <ac:picMk id="3" creationId="{0B27A0CD-8425-7101-D20F-C6B35CF778CE}"/>
          </ac:picMkLst>
        </pc:picChg>
        <pc:picChg chg="del">
          <ac:chgData name="Karem Ximena Franco Mora" userId="S::prof.sopadmisiones1@usta.edu.co::61db29f6-6711-4f0e-ab9a-7a05061fec98" providerId="AD" clId="Web-{42ADFD24-64E5-C478-FE79-4295B7233FBB}" dt="2024-02-14T17:14:12.763" v="47"/>
          <ac:picMkLst>
            <pc:docMk/>
            <pc:sldMk cId="3574710907" sldId="266"/>
            <ac:picMk id="12" creationId="{600F2347-E17B-0DF6-43D3-8FB7DD4F0B35}"/>
          </ac:picMkLst>
        </pc:picChg>
        <pc:picChg chg="del">
          <ac:chgData name="Karem Ximena Franco Mora" userId="S::prof.sopadmisiones1@usta.edu.co::61db29f6-6711-4f0e-ab9a-7a05061fec98" providerId="AD" clId="Web-{42ADFD24-64E5-C478-FE79-4295B7233FBB}" dt="2024-02-14T17:14:12.169" v="46"/>
          <ac:picMkLst>
            <pc:docMk/>
            <pc:sldMk cId="3574710907" sldId="266"/>
            <ac:picMk id="14" creationId="{35E42ABD-4630-A1AA-492F-B28E9368E443}"/>
          </ac:picMkLst>
        </pc:picChg>
        <pc:picChg chg="del">
          <ac:chgData name="Karem Ximena Franco Mora" userId="S::prof.sopadmisiones1@usta.edu.co::61db29f6-6711-4f0e-ab9a-7a05061fec98" providerId="AD" clId="Web-{42ADFD24-64E5-C478-FE79-4295B7233FBB}" dt="2024-02-14T17:14:11.591" v="45"/>
          <ac:picMkLst>
            <pc:docMk/>
            <pc:sldMk cId="3574710907" sldId="266"/>
            <ac:picMk id="16" creationId="{EA95B725-1864-023E-00FC-CF2A723135A0}"/>
          </ac:picMkLst>
        </pc:picChg>
        <pc:picChg chg="del">
          <ac:chgData name="Karem Ximena Franco Mora" userId="S::prof.sopadmisiones1@usta.edu.co::61db29f6-6711-4f0e-ab9a-7a05061fec98" providerId="AD" clId="Web-{42ADFD24-64E5-C478-FE79-4295B7233FBB}" dt="2024-02-14T17:14:11.123" v="44"/>
          <ac:picMkLst>
            <pc:docMk/>
            <pc:sldMk cId="3574710907" sldId="266"/>
            <ac:picMk id="22" creationId="{318DBAB3-C4C2-89A0-206F-C3F28ED68AEC}"/>
          </ac:picMkLst>
        </pc:picChg>
        <pc:picChg chg="del">
          <ac:chgData name="Karem Ximena Franco Mora" userId="S::prof.sopadmisiones1@usta.edu.co::61db29f6-6711-4f0e-ab9a-7a05061fec98" providerId="AD" clId="Web-{42ADFD24-64E5-C478-FE79-4295B7233FBB}" dt="2024-02-14T17:14:30.702" v="68"/>
          <ac:picMkLst>
            <pc:docMk/>
            <pc:sldMk cId="3574710907" sldId="266"/>
            <ac:picMk id="30" creationId="{593E73BD-B557-4873-094B-65C4F925B318}"/>
          </ac:picMkLst>
        </pc:picChg>
        <pc:picChg chg="del">
          <ac:chgData name="Karem Ximena Franco Mora" userId="S::prof.sopadmisiones1@usta.edu.co::61db29f6-6711-4f0e-ab9a-7a05061fec98" providerId="AD" clId="Web-{42ADFD24-64E5-C478-FE79-4295B7233FBB}" dt="2024-02-14T17:14:31.248" v="69"/>
          <ac:picMkLst>
            <pc:docMk/>
            <pc:sldMk cId="3574710907" sldId="266"/>
            <ac:picMk id="31" creationId="{88138863-F09D-0BFB-5811-E90578792543}"/>
          </ac:picMkLst>
        </pc:picChg>
        <pc:picChg chg="del">
          <ac:chgData name="Karem Ximena Franco Mora" userId="S::prof.sopadmisiones1@usta.edu.co::61db29f6-6711-4f0e-ab9a-7a05061fec98" providerId="AD" clId="Web-{42ADFD24-64E5-C478-FE79-4295B7233FBB}" dt="2024-02-14T17:14:31.655" v="70"/>
          <ac:picMkLst>
            <pc:docMk/>
            <pc:sldMk cId="3574710907" sldId="266"/>
            <ac:picMk id="32" creationId="{2A68E1A2-839E-8FBE-CEEE-01EAF1CE407F}"/>
          </ac:picMkLst>
        </pc:picChg>
      </pc:sldChg>
      <pc:sldChg chg="addSp delSp modSp addAnim">
        <pc:chgData name="Karem Ximena Franco Mora" userId="S::prof.sopadmisiones1@usta.edu.co::61db29f6-6711-4f0e-ab9a-7a05061fec98" providerId="AD" clId="Web-{42ADFD24-64E5-C478-FE79-4295B7233FBB}" dt="2024-02-14T17:15:32.704" v="89"/>
        <pc:sldMkLst>
          <pc:docMk/>
          <pc:sldMk cId="1762567050" sldId="269"/>
        </pc:sldMkLst>
        <pc:spChg chg="mod">
          <ac:chgData name="Karem Ximena Franco Mora" userId="S::prof.sopadmisiones1@usta.edu.co::61db29f6-6711-4f0e-ab9a-7a05061fec98" providerId="AD" clId="Web-{42ADFD24-64E5-C478-FE79-4295B7233FBB}" dt="2024-02-14T17:13:27.386" v="32" actId="1076"/>
          <ac:spMkLst>
            <pc:docMk/>
            <pc:sldMk cId="1762567050" sldId="269"/>
            <ac:spMk id="4" creationId="{8FC6C1AD-1634-EBF8-236B-C2FF98E79D48}"/>
          </ac:spMkLst>
        </pc:spChg>
        <pc:spChg chg="mod">
          <ac:chgData name="Karem Ximena Franco Mora" userId="S::prof.sopadmisiones1@usta.edu.co::61db29f6-6711-4f0e-ab9a-7a05061fec98" providerId="AD" clId="Web-{42ADFD24-64E5-C478-FE79-4295B7233FBB}" dt="2024-02-14T17:13:24.636" v="31" actId="1076"/>
          <ac:spMkLst>
            <pc:docMk/>
            <pc:sldMk cId="1762567050" sldId="269"/>
            <ac:spMk id="5" creationId="{4445C46E-128F-01F3-C25A-45304F4BD1E5}"/>
          </ac:spMkLst>
        </pc:spChg>
        <pc:spChg chg="del">
          <ac:chgData name="Karem Ximena Franco Mora" userId="S::prof.sopadmisiones1@usta.edu.co::61db29f6-6711-4f0e-ab9a-7a05061fec98" providerId="AD" clId="Web-{42ADFD24-64E5-C478-FE79-4295B7233FBB}" dt="2024-02-14T17:11:58.414" v="25"/>
          <ac:spMkLst>
            <pc:docMk/>
            <pc:sldMk cId="1762567050" sldId="269"/>
            <ac:spMk id="6" creationId="{B7463DEE-A83A-4DD3-33D6-7A26CDCE0AA5}"/>
          </ac:spMkLst>
        </pc:spChg>
        <pc:picChg chg="add mod ord">
          <ac:chgData name="Karem Ximena Franco Mora" userId="S::prof.sopadmisiones1@usta.edu.co::61db29f6-6711-4f0e-ab9a-7a05061fec98" providerId="AD" clId="Web-{42ADFD24-64E5-C478-FE79-4295B7233FBB}" dt="2024-02-14T17:15:32.704" v="89"/>
          <ac:picMkLst>
            <pc:docMk/>
            <pc:sldMk cId="1762567050" sldId="269"/>
            <ac:picMk id="2" creationId="{14BC437C-CCAB-3BF5-E489-72E43E0335FF}"/>
          </ac:picMkLst>
        </pc:picChg>
      </pc:sldChg>
      <pc:sldChg chg="new del">
        <pc:chgData name="Karem Ximena Franco Mora" userId="S::prof.sopadmisiones1@usta.edu.co::61db29f6-6711-4f0e-ab9a-7a05061fec98" providerId="AD" clId="Web-{42ADFD24-64E5-C478-FE79-4295B7233FBB}" dt="2024-02-14T17:13:52.434" v="35"/>
        <pc:sldMkLst>
          <pc:docMk/>
          <pc:sldMk cId="1283415923" sldId="271"/>
        </pc:sldMkLst>
      </pc:sldChg>
      <pc:sldChg chg="add replId">
        <pc:chgData name="Karem Ximena Franco Mora" userId="S::prof.sopadmisiones1@usta.edu.co::61db29f6-6711-4f0e-ab9a-7a05061fec98" providerId="AD" clId="Web-{42ADFD24-64E5-C478-FE79-4295B7233FBB}" dt="2024-02-14T17:13:56.778" v="36"/>
        <pc:sldMkLst>
          <pc:docMk/>
          <pc:sldMk cId="2589886369" sldId="271"/>
        </pc:sldMkLst>
      </pc:sldChg>
    </pc:docChg>
  </pc:docChgLst>
  <pc:docChgLst>
    <pc:chgData name="Karem Ximena Franco Mora" userId="S::prof.sopadmisiones1@usta.edu.co::61db29f6-6711-4f0e-ab9a-7a05061fec98" providerId="AD" clId="Web-{32639ABA-9643-484F-A80E-42521884BA8A}"/>
    <pc:docChg chg="modSld">
      <pc:chgData name="Karem Ximena Franco Mora" userId="S::prof.sopadmisiones1@usta.edu.co::61db29f6-6711-4f0e-ab9a-7a05061fec98" providerId="AD" clId="Web-{32639ABA-9643-484F-A80E-42521884BA8A}" dt="2024-02-14T17:16:53.484" v="1"/>
      <pc:docMkLst>
        <pc:docMk/>
      </pc:docMkLst>
      <pc:sldChg chg="addSp delSp addAnim delAnim">
        <pc:chgData name="Karem Ximena Franco Mora" userId="S::prof.sopadmisiones1@usta.edu.co::61db29f6-6711-4f0e-ab9a-7a05061fec98" providerId="AD" clId="Web-{32639ABA-9643-484F-A80E-42521884BA8A}" dt="2024-02-14T17:16:53.484" v="1"/>
        <pc:sldMkLst>
          <pc:docMk/>
          <pc:sldMk cId="1762567050" sldId="269"/>
        </pc:sldMkLst>
        <pc:picChg chg="add del">
          <ac:chgData name="Karem Ximena Franco Mora" userId="S::prof.sopadmisiones1@usta.edu.co::61db29f6-6711-4f0e-ab9a-7a05061fec98" providerId="AD" clId="Web-{32639ABA-9643-484F-A80E-42521884BA8A}" dt="2024-02-14T17:16:53.484" v="1"/>
          <ac:picMkLst>
            <pc:docMk/>
            <pc:sldMk cId="1762567050" sldId="269"/>
            <ac:picMk id="2" creationId="{14BC437C-CCAB-3BF5-E489-72E43E0335FF}"/>
          </ac:picMkLst>
        </pc:picChg>
      </pc:sldChg>
    </pc:docChg>
  </pc:docChgLst>
  <pc:docChgLst>
    <pc:chgData name="Karem Ximena Franco Mora" userId="S::prof.sopadmisiones1@usta.edu.co::61db29f6-6711-4f0e-ab9a-7a05061fec98" providerId="AD" clId="Web-{AE2A578C-6C56-286A-CA7B-C27F2F33155E}"/>
    <pc:docChg chg="modSld">
      <pc:chgData name="Karem Ximena Franco Mora" userId="S::prof.sopadmisiones1@usta.edu.co::61db29f6-6711-4f0e-ab9a-7a05061fec98" providerId="AD" clId="Web-{AE2A578C-6C56-286A-CA7B-C27F2F33155E}" dt="2024-02-14T20:04:49.610" v="0"/>
      <pc:docMkLst>
        <pc:docMk/>
      </pc:docMkLst>
      <pc:sldChg chg="delSp">
        <pc:chgData name="Karem Ximena Franco Mora" userId="S::prof.sopadmisiones1@usta.edu.co::61db29f6-6711-4f0e-ab9a-7a05061fec98" providerId="AD" clId="Web-{AE2A578C-6C56-286A-CA7B-C27F2F33155E}" dt="2024-02-14T20:04:49.610" v="0"/>
        <pc:sldMkLst>
          <pc:docMk/>
          <pc:sldMk cId="95249758" sldId="270"/>
        </pc:sldMkLst>
        <pc:spChg chg="del">
          <ac:chgData name="Karem Ximena Franco Mora" userId="S::prof.sopadmisiones1@usta.edu.co::61db29f6-6711-4f0e-ab9a-7a05061fec98" providerId="AD" clId="Web-{AE2A578C-6C56-286A-CA7B-C27F2F33155E}" dt="2024-02-14T20:04:49.610" v="0"/>
          <ac:spMkLst>
            <pc:docMk/>
            <pc:sldMk cId="95249758" sldId="270"/>
            <ac:spMk id="10" creationId="{0252B8A2-CBDC-38C2-62EE-2D6A0D9AFB99}"/>
          </ac:spMkLst>
        </pc:spChg>
      </pc:sldChg>
    </pc:docChg>
  </pc:docChgLst>
  <pc:docChgLst>
    <pc:chgData name="Karem Ximena Franco Mora" userId="S::prof.sopadmisiones1@usta.edu.co::61db29f6-6711-4f0e-ab9a-7a05061fec98" providerId="AD" clId="Web-{F18F5CEC-E4C4-17EB-96EC-F954D30B9522}"/>
    <pc:docChg chg="addSld delSld modSld">
      <pc:chgData name="Karem Ximena Franco Mora" userId="S::prof.sopadmisiones1@usta.edu.co::61db29f6-6711-4f0e-ab9a-7a05061fec98" providerId="AD" clId="Web-{F18F5CEC-E4C4-17EB-96EC-F954D30B9522}" dt="2024-02-14T20:08:16.009" v="11"/>
      <pc:docMkLst>
        <pc:docMk/>
      </pc:docMkLst>
      <pc:sldChg chg="add">
        <pc:chgData name="Karem Ximena Franco Mora" userId="S::prof.sopadmisiones1@usta.edu.co::61db29f6-6711-4f0e-ab9a-7a05061fec98" providerId="AD" clId="Web-{F18F5CEC-E4C4-17EB-96EC-F954D30B9522}" dt="2024-02-14T20:07:27.195" v="0"/>
        <pc:sldMkLst>
          <pc:docMk/>
          <pc:sldMk cId="1670541968" sldId="256"/>
        </pc:sldMkLst>
      </pc:sldChg>
      <pc:sldChg chg="del">
        <pc:chgData name="Karem Ximena Franco Mora" userId="S::prof.sopadmisiones1@usta.edu.co::61db29f6-6711-4f0e-ab9a-7a05061fec98" providerId="AD" clId="Web-{F18F5CEC-E4C4-17EB-96EC-F954D30B9522}" dt="2024-02-14T20:08:13.946" v="8"/>
        <pc:sldMkLst>
          <pc:docMk/>
          <pc:sldMk cId="261163392" sldId="261"/>
        </pc:sldMkLst>
      </pc:sldChg>
      <pc:sldChg chg="add">
        <pc:chgData name="Karem Ximena Franco Mora" userId="S::prof.sopadmisiones1@usta.edu.co::61db29f6-6711-4f0e-ab9a-7a05061fec98" providerId="AD" clId="Web-{F18F5CEC-E4C4-17EB-96EC-F954D30B9522}" dt="2024-02-14T20:08:07.758" v="4"/>
        <pc:sldMkLst>
          <pc:docMk/>
          <pc:sldMk cId="3980014547" sldId="265"/>
        </pc:sldMkLst>
      </pc:sldChg>
      <pc:sldChg chg="del">
        <pc:chgData name="Karem Ximena Franco Mora" userId="S::prof.sopadmisiones1@usta.edu.co::61db29f6-6711-4f0e-ab9a-7a05061fec98" providerId="AD" clId="Web-{F18F5CEC-E4C4-17EB-96EC-F954D30B9522}" dt="2024-02-14T20:08:10.430" v="5"/>
        <pc:sldMkLst>
          <pc:docMk/>
          <pc:sldMk cId="3574710907" sldId="266"/>
        </pc:sldMkLst>
      </pc:sldChg>
      <pc:sldChg chg="add">
        <pc:chgData name="Karem Ximena Franco Mora" userId="S::prof.sopadmisiones1@usta.edu.co::61db29f6-6711-4f0e-ab9a-7a05061fec98" providerId="AD" clId="Web-{F18F5CEC-E4C4-17EB-96EC-F954D30B9522}" dt="2024-02-14T20:08:01.368" v="3"/>
        <pc:sldMkLst>
          <pc:docMk/>
          <pc:sldMk cId="1762567050" sldId="269"/>
        </pc:sldMkLst>
      </pc:sldChg>
      <pc:sldChg chg="addSp">
        <pc:chgData name="Karem Ximena Franco Mora" userId="S::prof.sopadmisiones1@usta.edu.co::61db29f6-6711-4f0e-ab9a-7a05061fec98" providerId="AD" clId="Web-{F18F5CEC-E4C4-17EB-96EC-F954D30B9522}" dt="2024-02-14T20:07:40.679" v="2"/>
        <pc:sldMkLst>
          <pc:docMk/>
          <pc:sldMk cId="95249758" sldId="270"/>
        </pc:sldMkLst>
        <pc:spChg chg="add">
          <ac:chgData name="Karem Ximena Franco Mora" userId="S::prof.sopadmisiones1@usta.edu.co::61db29f6-6711-4f0e-ab9a-7a05061fec98" providerId="AD" clId="Web-{F18F5CEC-E4C4-17EB-96EC-F954D30B9522}" dt="2024-02-14T20:07:32.195" v="1"/>
          <ac:spMkLst>
            <pc:docMk/>
            <pc:sldMk cId="95249758" sldId="270"/>
            <ac:spMk id="4" creationId="{C6071261-52C2-02AC-5472-213AC25D312A}"/>
          </ac:spMkLst>
        </pc:spChg>
        <pc:spChg chg="add">
          <ac:chgData name="Karem Ximena Franco Mora" userId="S::prof.sopadmisiones1@usta.edu.co::61db29f6-6711-4f0e-ab9a-7a05061fec98" providerId="AD" clId="Web-{F18F5CEC-E4C4-17EB-96EC-F954D30B9522}" dt="2024-02-14T20:07:40.679" v="2"/>
          <ac:spMkLst>
            <pc:docMk/>
            <pc:sldMk cId="95249758" sldId="270"/>
            <ac:spMk id="5" creationId="{0252B8A2-CBDC-38C2-62EE-2D6A0D9AFB99}"/>
          </ac:spMkLst>
        </pc:spChg>
      </pc:sldChg>
      <pc:sldChg chg="del">
        <pc:chgData name="Karem Ximena Franco Mora" userId="S::prof.sopadmisiones1@usta.edu.co::61db29f6-6711-4f0e-ab9a-7a05061fec98" providerId="AD" clId="Web-{F18F5CEC-E4C4-17EB-96EC-F954D30B9522}" dt="2024-02-14T20:08:13.618" v="7"/>
        <pc:sldMkLst>
          <pc:docMk/>
          <pc:sldMk cId="2794246763" sldId="273"/>
        </pc:sldMkLst>
      </pc:sldChg>
      <pc:sldChg chg="del">
        <pc:chgData name="Karem Ximena Franco Mora" userId="S::prof.sopadmisiones1@usta.edu.co::61db29f6-6711-4f0e-ab9a-7a05061fec98" providerId="AD" clId="Web-{F18F5CEC-E4C4-17EB-96EC-F954D30B9522}" dt="2024-02-14T20:08:12.415" v="6"/>
        <pc:sldMkLst>
          <pc:docMk/>
          <pc:sldMk cId="894265899" sldId="274"/>
        </pc:sldMkLst>
      </pc:sldChg>
      <pc:sldChg chg="del">
        <pc:chgData name="Karem Ximena Franco Mora" userId="S::prof.sopadmisiones1@usta.edu.co::61db29f6-6711-4f0e-ab9a-7a05061fec98" providerId="AD" clId="Web-{F18F5CEC-E4C4-17EB-96EC-F954D30B9522}" dt="2024-02-14T20:08:14.743" v="9"/>
        <pc:sldMkLst>
          <pc:docMk/>
          <pc:sldMk cId="1028749813" sldId="275"/>
        </pc:sldMkLst>
      </pc:sldChg>
      <pc:sldChg chg="del">
        <pc:chgData name="Karem Ximena Franco Mora" userId="S::prof.sopadmisiones1@usta.edu.co::61db29f6-6711-4f0e-ab9a-7a05061fec98" providerId="AD" clId="Web-{F18F5CEC-E4C4-17EB-96EC-F954D30B9522}" dt="2024-02-14T20:08:15.618" v="10"/>
        <pc:sldMkLst>
          <pc:docMk/>
          <pc:sldMk cId="335215277" sldId="276"/>
        </pc:sldMkLst>
      </pc:sldChg>
      <pc:sldChg chg="del">
        <pc:chgData name="Karem Ximena Franco Mora" userId="S::prof.sopadmisiones1@usta.edu.co::61db29f6-6711-4f0e-ab9a-7a05061fec98" providerId="AD" clId="Web-{F18F5CEC-E4C4-17EB-96EC-F954D30B9522}" dt="2024-02-14T20:08:16.009" v="11"/>
        <pc:sldMkLst>
          <pc:docMk/>
          <pc:sldMk cId="4151925103" sldId="277"/>
        </pc:sldMkLst>
      </pc:sldChg>
    </pc:docChg>
  </pc:docChgLst>
  <pc:docChgLst>
    <pc:chgData name="Diana Milena Vargas Rodriguez" userId="S::prof.sopadmisiones3@usta.edu.co::66c711c6-e90f-4893-8b82-64159fb18713" providerId="AD" clId="Web-{90978F14-E459-0F40-03CD-AEAE257A8870}"/>
    <pc:docChg chg="addSld delSld modSld sldOrd">
      <pc:chgData name="Diana Milena Vargas Rodriguez" userId="S::prof.sopadmisiones3@usta.edu.co::66c711c6-e90f-4893-8b82-64159fb18713" providerId="AD" clId="Web-{90978F14-E459-0F40-03CD-AEAE257A8870}" dt="2024-02-14T20:01:07.983" v="292"/>
      <pc:docMkLst>
        <pc:docMk/>
      </pc:docMkLst>
      <pc:sldChg chg="del">
        <pc:chgData name="Diana Milena Vargas Rodriguez" userId="S::prof.sopadmisiones3@usta.edu.co::66c711c6-e90f-4893-8b82-64159fb18713" providerId="AD" clId="Web-{90978F14-E459-0F40-03CD-AEAE257A8870}" dt="2024-02-14T19:20:48.216" v="90"/>
        <pc:sldMkLst>
          <pc:docMk/>
          <pc:sldMk cId="1670541968" sldId="256"/>
        </pc:sldMkLst>
      </pc:sldChg>
      <pc:sldChg chg="addSp delSp modSp">
        <pc:chgData name="Diana Milena Vargas Rodriguez" userId="S::prof.sopadmisiones3@usta.edu.co::66c711c6-e90f-4893-8b82-64159fb18713" providerId="AD" clId="Web-{90978F14-E459-0F40-03CD-AEAE257A8870}" dt="2024-02-14T19:24:32.565" v="117"/>
        <pc:sldMkLst>
          <pc:docMk/>
          <pc:sldMk cId="1555803211" sldId="259"/>
        </pc:sldMkLst>
        <pc:spChg chg="add del mod">
          <ac:chgData name="Diana Milena Vargas Rodriguez" userId="S::prof.sopadmisiones3@usta.edu.co::66c711c6-e90f-4893-8b82-64159fb18713" providerId="AD" clId="Web-{90978F14-E459-0F40-03CD-AEAE257A8870}" dt="2024-02-14T19:24:32.565" v="117"/>
          <ac:spMkLst>
            <pc:docMk/>
            <pc:sldMk cId="1555803211" sldId="259"/>
            <ac:spMk id="5" creationId="{B0997B68-75A5-0F59-2E33-7BF87BC2FF23}"/>
          </ac:spMkLst>
        </pc:spChg>
      </pc:sldChg>
      <pc:sldChg chg="addSp delSp modSp mod setBg">
        <pc:chgData name="Diana Milena Vargas Rodriguez" userId="S::prof.sopadmisiones3@usta.edu.co::66c711c6-e90f-4893-8b82-64159fb18713" providerId="AD" clId="Web-{90978F14-E459-0F40-03CD-AEAE257A8870}" dt="2024-02-14T19:44:28.369" v="279"/>
        <pc:sldMkLst>
          <pc:docMk/>
          <pc:sldMk cId="261163392" sldId="261"/>
        </pc:sldMkLst>
        <pc:spChg chg="add del mod">
          <ac:chgData name="Diana Milena Vargas Rodriguez" userId="S::prof.sopadmisiones3@usta.edu.co::66c711c6-e90f-4893-8b82-64159fb18713" providerId="AD" clId="Web-{90978F14-E459-0F40-03CD-AEAE257A8870}" dt="2024-02-14T19:35:01.108" v="217"/>
          <ac:spMkLst>
            <pc:docMk/>
            <pc:sldMk cId="261163392" sldId="261"/>
            <ac:spMk id="3" creationId="{C2A642B2-9A68-49E9-FDA6-C191786514AE}"/>
          </ac:spMkLst>
        </pc:spChg>
        <pc:spChg chg="add del mod">
          <ac:chgData name="Diana Milena Vargas Rodriguez" userId="S::prof.sopadmisiones3@usta.edu.co::66c711c6-e90f-4893-8b82-64159fb18713" providerId="AD" clId="Web-{90978F14-E459-0F40-03CD-AEAE257A8870}" dt="2024-02-14T19:35:00.780" v="216"/>
          <ac:spMkLst>
            <pc:docMk/>
            <pc:sldMk cId="261163392" sldId="261"/>
            <ac:spMk id="4" creationId="{6B2A4A6E-7AE0-B065-03C0-E00FBE48492F}"/>
          </ac:spMkLst>
        </pc:spChg>
        <pc:spChg chg="add del mod">
          <ac:chgData name="Diana Milena Vargas Rodriguez" userId="S::prof.sopadmisiones3@usta.edu.co::66c711c6-e90f-4893-8b82-64159fb18713" providerId="AD" clId="Web-{90978F14-E459-0F40-03CD-AEAE257A8870}" dt="2024-02-14T19:34:59.702" v="215"/>
          <ac:spMkLst>
            <pc:docMk/>
            <pc:sldMk cId="261163392" sldId="261"/>
            <ac:spMk id="5" creationId="{0A630EFE-B80F-29B7-8C09-E02819E5C344}"/>
          </ac:spMkLst>
        </pc:spChg>
        <pc:spChg chg="add del">
          <ac:chgData name="Diana Milena Vargas Rodriguez" userId="S::prof.sopadmisiones3@usta.edu.co::66c711c6-e90f-4893-8b82-64159fb18713" providerId="AD" clId="Web-{90978F14-E459-0F40-03CD-AEAE257A8870}" dt="2024-02-14T19:39:02.910" v="252"/>
          <ac:spMkLst>
            <pc:docMk/>
            <pc:sldMk cId="261163392" sldId="261"/>
            <ac:spMk id="6" creationId="{E8C8CBF0-3219-778F-BBAF-3F71AF0298D1}"/>
          </ac:spMkLst>
        </pc:spChg>
        <pc:spChg chg="add del">
          <ac:chgData name="Diana Milena Vargas Rodriguez" userId="S::prof.sopadmisiones3@usta.edu.co::66c711c6-e90f-4893-8b82-64159fb18713" providerId="AD" clId="Web-{90978F14-E459-0F40-03CD-AEAE257A8870}" dt="2024-02-14T19:39:02.410" v="251"/>
          <ac:spMkLst>
            <pc:docMk/>
            <pc:sldMk cId="261163392" sldId="261"/>
            <ac:spMk id="7" creationId="{C6FBF1C4-F3F1-9880-4624-AEF743CEA6B4}"/>
          </ac:spMkLst>
        </pc:spChg>
        <pc:spChg chg="add del">
          <ac:chgData name="Diana Milena Vargas Rodriguez" userId="S::prof.sopadmisiones3@usta.edu.co::66c711c6-e90f-4893-8b82-64159fb18713" providerId="AD" clId="Web-{90978F14-E459-0F40-03CD-AEAE257A8870}" dt="2024-02-14T19:31:21.979" v="153"/>
          <ac:spMkLst>
            <pc:docMk/>
            <pc:sldMk cId="261163392" sldId="261"/>
            <ac:spMk id="8" creationId="{42A4FC2C-047E-45A5-965D-8E1E3BF09BC6}"/>
          </ac:spMkLst>
        </pc:spChg>
        <pc:spChg chg="add del">
          <ac:chgData name="Diana Milena Vargas Rodriguez" userId="S::prof.sopadmisiones3@usta.edu.co::66c711c6-e90f-4893-8b82-64159fb18713" providerId="AD" clId="Web-{90978F14-E459-0F40-03CD-AEAE257A8870}" dt="2024-02-14T19:39:01.754" v="250"/>
          <ac:spMkLst>
            <pc:docMk/>
            <pc:sldMk cId="261163392" sldId="261"/>
            <ac:spMk id="9" creationId="{937E87E2-46F6-266B-6A7E-0F3A54B1C1B9}"/>
          </ac:spMkLst>
        </pc:spChg>
        <pc:spChg chg="del">
          <ac:chgData name="Diana Milena Vargas Rodriguez" userId="S::prof.sopadmisiones3@usta.edu.co::66c711c6-e90f-4893-8b82-64159fb18713" providerId="AD" clId="Web-{90978F14-E459-0F40-03CD-AEAE257A8870}" dt="2024-02-14T19:30:54.291" v="144"/>
          <ac:spMkLst>
            <pc:docMk/>
            <pc:sldMk cId="261163392" sldId="261"/>
            <ac:spMk id="10" creationId="{7CEA65A4-0EDF-23C8-ECA2-1C71FA1B381D}"/>
          </ac:spMkLst>
        </pc:spChg>
        <pc:spChg chg="del">
          <ac:chgData name="Diana Milena Vargas Rodriguez" userId="S::prof.sopadmisiones3@usta.edu.co::66c711c6-e90f-4893-8b82-64159fb18713" providerId="AD" clId="Web-{90978F14-E459-0F40-03CD-AEAE257A8870}" dt="2024-02-14T19:30:56.900" v="145"/>
          <ac:spMkLst>
            <pc:docMk/>
            <pc:sldMk cId="261163392" sldId="261"/>
            <ac:spMk id="11" creationId="{2497A0DD-DDEE-E61B-6CA6-1F7F369BBBDA}"/>
          </ac:spMkLst>
        </pc:spChg>
        <pc:spChg chg="add del">
          <ac:chgData name="Diana Milena Vargas Rodriguez" userId="S::prof.sopadmisiones3@usta.edu.co::66c711c6-e90f-4893-8b82-64159fb18713" providerId="AD" clId="Web-{90978F14-E459-0F40-03CD-AEAE257A8870}" dt="2024-02-14T19:31:21.979" v="153"/>
          <ac:spMkLst>
            <pc:docMk/>
            <pc:sldMk cId="261163392" sldId="261"/>
            <ac:spMk id="12" creationId="{AB8C311F-7253-4AED-9701-7FC0708C41C7}"/>
          </ac:spMkLst>
        </pc:spChg>
        <pc:spChg chg="del">
          <ac:chgData name="Diana Milena Vargas Rodriguez" userId="S::prof.sopadmisiones3@usta.edu.co::66c711c6-e90f-4893-8b82-64159fb18713" providerId="AD" clId="Web-{90978F14-E459-0F40-03CD-AEAE257A8870}" dt="2024-02-14T19:30:58.494" v="146"/>
          <ac:spMkLst>
            <pc:docMk/>
            <pc:sldMk cId="261163392" sldId="261"/>
            <ac:spMk id="13" creationId="{26C09A0F-1015-6D53-BF82-98FA0505D5B3}"/>
          </ac:spMkLst>
        </pc:spChg>
        <pc:spChg chg="add del">
          <ac:chgData name="Diana Milena Vargas Rodriguez" userId="S::prof.sopadmisiones3@usta.edu.co::66c711c6-e90f-4893-8b82-64159fb18713" providerId="AD" clId="Web-{90978F14-E459-0F40-03CD-AEAE257A8870}" dt="2024-02-14T19:31:21.979" v="153"/>
          <ac:spMkLst>
            <pc:docMk/>
            <pc:sldMk cId="261163392" sldId="261"/>
            <ac:spMk id="14" creationId="{E2384209-CB15-4CDF-9D31-C44FD9A3F20D}"/>
          </ac:spMkLst>
        </pc:spChg>
        <pc:spChg chg="add del">
          <ac:chgData name="Diana Milena Vargas Rodriguez" userId="S::prof.sopadmisiones3@usta.edu.co::66c711c6-e90f-4893-8b82-64159fb18713" providerId="AD" clId="Web-{90978F14-E459-0F40-03CD-AEAE257A8870}" dt="2024-02-14T19:31:21.979" v="153"/>
          <ac:spMkLst>
            <pc:docMk/>
            <pc:sldMk cId="261163392" sldId="261"/>
            <ac:spMk id="16" creationId="{2633B3B5-CC90-43F0-8714-D31D1F3F0209}"/>
          </ac:spMkLst>
        </pc:spChg>
        <pc:spChg chg="del">
          <ac:chgData name="Diana Milena Vargas Rodriguez" userId="S::prof.sopadmisiones3@usta.edu.co::66c711c6-e90f-4893-8b82-64159fb18713" providerId="AD" clId="Web-{90978F14-E459-0F40-03CD-AEAE257A8870}" dt="2024-02-14T19:31:00.916" v="149"/>
          <ac:spMkLst>
            <pc:docMk/>
            <pc:sldMk cId="261163392" sldId="261"/>
            <ac:spMk id="18" creationId="{E311F07C-0629-35E8-2D6C-104368875F78}"/>
          </ac:spMkLst>
        </pc:spChg>
        <pc:spChg chg="add del">
          <ac:chgData name="Diana Milena Vargas Rodriguez" userId="S::prof.sopadmisiones3@usta.edu.co::66c711c6-e90f-4893-8b82-64159fb18713" providerId="AD" clId="Web-{90978F14-E459-0F40-03CD-AEAE257A8870}" dt="2024-02-14T19:31:21.979" v="153"/>
          <ac:spMkLst>
            <pc:docMk/>
            <pc:sldMk cId="261163392" sldId="261"/>
            <ac:spMk id="19" creationId="{A8D57A06-A426-446D-B02C-A2DC6B62E45E}"/>
          </ac:spMkLst>
        </pc:spChg>
        <pc:spChg chg="add mod">
          <ac:chgData name="Diana Milena Vargas Rodriguez" userId="S::prof.sopadmisiones3@usta.edu.co::66c711c6-e90f-4893-8b82-64159fb18713" providerId="AD" clId="Web-{90978F14-E459-0F40-03CD-AEAE257A8870}" dt="2024-02-14T19:42:23.539" v="257" actId="14100"/>
          <ac:spMkLst>
            <pc:docMk/>
            <pc:sldMk cId="261163392" sldId="261"/>
            <ac:spMk id="20" creationId="{34C9F4DB-6B5B-E99F-9D0B-9ABAB4EA396E}"/>
          </ac:spMkLst>
        </pc:spChg>
        <pc:spChg chg="add del mod">
          <ac:chgData name="Diana Milena Vargas Rodriguez" userId="S::prof.sopadmisiones3@usta.edu.co::66c711c6-e90f-4893-8b82-64159fb18713" providerId="AD" clId="Web-{90978F14-E459-0F40-03CD-AEAE257A8870}" dt="2024-02-14T19:39:03.488" v="253"/>
          <ac:spMkLst>
            <pc:docMk/>
            <pc:sldMk cId="261163392" sldId="261"/>
            <ac:spMk id="21" creationId="{C6621872-381A-5D67-D76D-A46926AE72A0}"/>
          </ac:spMkLst>
        </pc:spChg>
        <pc:spChg chg="add mod">
          <ac:chgData name="Diana Milena Vargas Rodriguez" userId="S::prof.sopadmisiones3@usta.edu.co::66c711c6-e90f-4893-8b82-64159fb18713" providerId="AD" clId="Web-{90978F14-E459-0F40-03CD-AEAE257A8870}" dt="2024-02-14T19:42:29.351" v="258" actId="14100"/>
          <ac:spMkLst>
            <pc:docMk/>
            <pc:sldMk cId="261163392" sldId="261"/>
            <ac:spMk id="22" creationId="{B00D8F98-0543-8CC4-3226-4FFDCE447B46}"/>
          </ac:spMkLst>
        </pc:spChg>
        <pc:spChg chg="add mod">
          <ac:chgData name="Diana Milena Vargas Rodriguez" userId="S::prof.sopadmisiones3@usta.edu.co::66c711c6-e90f-4893-8b82-64159fb18713" providerId="AD" clId="Web-{90978F14-E459-0F40-03CD-AEAE257A8870}" dt="2024-02-14T19:42:32.226" v="259" actId="14100"/>
          <ac:spMkLst>
            <pc:docMk/>
            <pc:sldMk cId="261163392" sldId="261"/>
            <ac:spMk id="23" creationId="{90CE2472-2255-BAB1-4188-F53F36C7C984}"/>
          </ac:spMkLst>
        </pc:spChg>
        <pc:spChg chg="add mod">
          <ac:chgData name="Diana Milena Vargas Rodriguez" userId="S::prof.sopadmisiones3@usta.edu.co::66c711c6-e90f-4893-8b82-64159fb18713" providerId="AD" clId="Web-{90978F14-E459-0F40-03CD-AEAE257A8870}" dt="2024-02-14T19:42:40.242" v="261" actId="14100"/>
          <ac:spMkLst>
            <pc:docMk/>
            <pc:sldMk cId="261163392" sldId="261"/>
            <ac:spMk id="24" creationId="{164B9E39-4627-6D44-0889-F170A2D3A6B8}"/>
          </ac:spMkLst>
        </pc:spChg>
        <pc:spChg chg="add">
          <ac:chgData name="Diana Milena Vargas Rodriguez" userId="S::prof.sopadmisiones3@usta.edu.co::66c711c6-e90f-4893-8b82-64159fb18713" providerId="AD" clId="Web-{90978F14-E459-0F40-03CD-AEAE257A8870}" dt="2024-02-14T19:44:28.369" v="279"/>
          <ac:spMkLst>
            <pc:docMk/>
            <pc:sldMk cId="261163392" sldId="261"/>
            <ac:spMk id="26" creationId="{52A8E393-2908-2D05-BAFC-A3184C1760C5}"/>
          </ac:spMkLst>
        </pc:spChg>
        <pc:picChg chg="add mod">
          <ac:chgData name="Diana Milena Vargas Rodriguez" userId="S::prof.sopadmisiones3@usta.edu.co::66c711c6-e90f-4893-8b82-64159fb18713" providerId="AD" clId="Web-{90978F14-E459-0F40-03CD-AEAE257A8870}" dt="2024-02-14T19:39:21.988" v="256" actId="1076"/>
          <ac:picMkLst>
            <pc:docMk/>
            <pc:sldMk cId="261163392" sldId="261"/>
            <ac:picMk id="2" creationId="{D5DC3368-1E9D-0D03-7EE7-EF8A6D10424D}"/>
          </ac:picMkLst>
        </pc:picChg>
        <pc:picChg chg="del">
          <ac:chgData name="Diana Milena Vargas Rodriguez" userId="S::prof.sopadmisiones3@usta.edu.co::66c711c6-e90f-4893-8b82-64159fb18713" providerId="AD" clId="Web-{90978F14-E459-0F40-03CD-AEAE257A8870}" dt="2024-02-14T19:30:59.244" v="147"/>
          <ac:picMkLst>
            <pc:docMk/>
            <pc:sldMk cId="261163392" sldId="261"/>
            <ac:picMk id="15" creationId="{4162B493-5AE6-3B97-3202-0D80B9EB0641}"/>
          </ac:picMkLst>
        </pc:picChg>
        <pc:picChg chg="del">
          <ac:chgData name="Diana Milena Vargas Rodriguez" userId="S::prof.sopadmisiones3@usta.edu.co::66c711c6-e90f-4893-8b82-64159fb18713" providerId="AD" clId="Web-{90978F14-E459-0F40-03CD-AEAE257A8870}" dt="2024-02-14T19:30:59.697" v="148"/>
          <ac:picMkLst>
            <pc:docMk/>
            <pc:sldMk cId="261163392" sldId="261"/>
            <ac:picMk id="17" creationId="{313B0D74-361B-EE64-5D3C-C8CDBDD1CD17}"/>
          </ac:picMkLst>
        </pc:picChg>
      </pc:sldChg>
      <pc:sldChg chg="addSp delSp modSp delAnim">
        <pc:chgData name="Diana Milena Vargas Rodriguez" userId="S::prof.sopadmisiones3@usta.edu.co::66c711c6-e90f-4893-8b82-64159fb18713" providerId="AD" clId="Web-{90978F14-E459-0F40-03CD-AEAE257A8870}" dt="2024-02-14T20:00:14.872" v="287" actId="20577"/>
        <pc:sldMkLst>
          <pc:docMk/>
          <pc:sldMk cId="3574710907" sldId="266"/>
        </pc:sldMkLst>
        <pc:spChg chg="add mod">
          <ac:chgData name="Diana Milena Vargas Rodriguez" userId="S::prof.sopadmisiones3@usta.edu.co::66c711c6-e90f-4893-8b82-64159fb18713" providerId="AD" clId="Web-{90978F14-E459-0F40-03CD-AEAE257A8870}" dt="2024-02-14T20:00:14.872" v="287" actId="20577"/>
          <ac:spMkLst>
            <pc:docMk/>
            <pc:sldMk cId="3574710907" sldId="266"/>
            <ac:spMk id="2" creationId="{A8D9B618-4C2D-8378-9CA9-CE0AD347CFE9}"/>
          </ac:spMkLst>
        </pc:spChg>
        <pc:spChg chg="del mod">
          <ac:chgData name="Diana Milena Vargas Rodriguez" userId="S::prof.sopadmisiones3@usta.edu.co::66c711c6-e90f-4893-8b82-64159fb18713" providerId="AD" clId="Web-{90978F14-E459-0F40-03CD-AEAE257A8870}" dt="2024-02-14T20:00:12.200" v="285"/>
          <ac:spMkLst>
            <pc:docMk/>
            <pc:sldMk cId="3574710907" sldId="266"/>
            <ac:spMk id="4" creationId="{0040680A-98A2-CE98-AE54-C05E7405EE46}"/>
          </ac:spMkLst>
        </pc:spChg>
        <pc:spChg chg="del mod">
          <ac:chgData name="Diana Milena Vargas Rodriguez" userId="S::prof.sopadmisiones3@usta.edu.co::66c711c6-e90f-4893-8b82-64159fb18713" providerId="AD" clId="Web-{90978F14-E459-0F40-03CD-AEAE257A8870}" dt="2024-02-14T20:00:12.732" v="286"/>
          <ac:spMkLst>
            <pc:docMk/>
            <pc:sldMk cId="3574710907" sldId="266"/>
            <ac:spMk id="9" creationId="{9D8C4A09-EC5D-477D-F977-8359CB9DCA29}"/>
          </ac:spMkLst>
        </pc:spChg>
        <pc:picChg chg="del mod">
          <ac:chgData name="Diana Milena Vargas Rodriguez" userId="S::prof.sopadmisiones3@usta.edu.co::66c711c6-e90f-4893-8b82-64159fb18713" providerId="AD" clId="Web-{90978F14-E459-0F40-03CD-AEAE257A8870}" dt="2024-02-14T20:00:11.497" v="284"/>
          <ac:picMkLst>
            <pc:docMk/>
            <pc:sldMk cId="3574710907" sldId="266"/>
            <ac:picMk id="3" creationId="{0B27A0CD-8425-7101-D20F-C6B35CF778CE}"/>
          </ac:picMkLst>
        </pc:picChg>
      </pc:sldChg>
      <pc:sldChg chg="modSp del">
        <pc:chgData name="Diana Milena Vargas Rodriguez" userId="S::prof.sopadmisiones3@usta.edu.co::66c711c6-e90f-4893-8b82-64159fb18713" providerId="AD" clId="Web-{90978F14-E459-0F40-03CD-AEAE257A8870}" dt="2024-02-14T19:31:49.418" v="159"/>
        <pc:sldMkLst>
          <pc:docMk/>
          <pc:sldMk cId="1871353416" sldId="267"/>
        </pc:sldMkLst>
        <pc:picChg chg="mod">
          <ac:chgData name="Diana Milena Vargas Rodriguez" userId="S::prof.sopadmisiones3@usta.edu.co::66c711c6-e90f-4893-8b82-64159fb18713" providerId="AD" clId="Web-{90978F14-E459-0F40-03CD-AEAE257A8870}" dt="2024-02-14T15:56:46.031" v="0" actId="1076"/>
          <ac:picMkLst>
            <pc:docMk/>
            <pc:sldMk cId="1871353416" sldId="267"/>
            <ac:picMk id="11" creationId="{0205C33D-045C-6B94-74C2-23BA33482E6E}"/>
          </ac:picMkLst>
        </pc:picChg>
      </pc:sldChg>
      <pc:sldChg chg="addSp delSp modSp del">
        <pc:chgData name="Diana Milena Vargas Rodriguez" userId="S::prof.sopadmisiones3@usta.edu.co::66c711c6-e90f-4893-8b82-64159fb18713" providerId="AD" clId="Web-{90978F14-E459-0F40-03CD-AEAE257A8870}" dt="2024-02-14T19:22:53.328" v="103"/>
        <pc:sldMkLst>
          <pc:docMk/>
          <pc:sldMk cId="1762567050" sldId="269"/>
        </pc:sldMkLst>
        <pc:spChg chg="add del mod">
          <ac:chgData name="Diana Milena Vargas Rodriguez" userId="S::prof.sopadmisiones3@usta.edu.co::66c711c6-e90f-4893-8b82-64159fb18713" providerId="AD" clId="Web-{90978F14-E459-0F40-03CD-AEAE257A8870}" dt="2024-02-14T19:22:51.766" v="102"/>
          <ac:spMkLst>
            <pc:docMk/>
            <pc:sldMk cId="1762567050" sldId="269"/>
            <ac:spMk id="3" creationId="{A8D9B618-4C2D-8378-9CA9-CE0AD347CFE9}"/>
          </ac:spMkLst>
        </pc:spChg>
      </pc:sldChg>
      <pc:sldChg chg="delSp modSp">
        <pc:chgData name="Diana Milena Vargas Rodriguez" userId="S::prof.sopadmisiones3@usta.edu.co::66c711c6-e90f-4893-8b82-64159fb18713" providerId="AD" clId="Web-{90978F14-E459-0F40-03CD-AEAE257A8870}" dt="2024-02-14T20:00:06.419" v="283" actId="20577"/>
        <pc:sldMkLst>
          <pc:docMk/>
          <pc:sldMk cId="95249758" sldId="270"/>
        </pc:sldMkLst>
        <pc:spChg chg="del mod">
          <ac:chgData name="Diana Milena Vargas Rodriguez" userId="S::prof.sopadmisiones3@usta.edu.co::66c711c6-e90f-4893-8b82-64159fb18713" providerId="AD" clId="Web-{90978F14-E459-0F40-03CD-AEAE257A8870}" dt="2024-02-14T20:00:04.403" v="282"/>
          <ac:spMkLst>
            <pc:docMk/>
            <pc:sldMk cId="95249758" sldId="270"/>
            <ac:spMk id="4" creationId="{C6071261-52C2-02AC-5472-213AC25D312A}"/>
          </ac:spMkLst>
        </pc:spChg>
        <pc:spChg chg="mod">
          <ac:chgData name="Diana Milena Vargas Rodriguez" userId="S::prof.sopadmisiones3@usta.edu.co::66c711c6-e90f-4893-8b82-64159fb18713" providerId="AD" clId="Web-{90978F14-E459-0F40-03CD-AEAE257A8870}" dt="2024-02-14T20:00:06.419" v="283" actId="20577"/>
          <ac:spMkLst>
            <pc:docMk/>
            <pc:sldMk cId="95249758" sldId="270"/>
            <ac:spMk id="10" creationId="{0252B8A2-CBDC-38C2-62EE-2D6A0D9AFB99}"/>
          </ac:spMkLst>
        </pc:spChg>
        <pc:picChg chg="mod">
          <ac:chgData name="Diana Milena Vargas Rodriguez" userId="S::prof.sopadmisiones3@usta.edu.co::66c711c6-e90f-4893-8b82-64159fb18713" providerId="AD" clId="Web-{90978F14-E459-0F40-03CD-AEAE257A8870}" dt="2024-02-14T19:20:18.138" v="87" actId="1076"/>
          <ac:picMkLst>
            <pc:docMk/>
            <pc:sldMk cId="95249758" sldId="270"/>
            <ac:picMk id="2" creationId="{BB4A11B7-F0A4-7A8E-CA9A-F95CC4E766D6}"/>
          </ac:picMkLst>
        </pc:picChg>
      </pc:sldChg>
      <pc:sldChg chg="modSp del ord">
        <pc:chgData name="Diana Milena Vargas Rodriguez" userId="S::prof.sopadmisiones3@usta.edu.co::66c711c6-e90f-4893-8b82-64159fb18713" providerId="AD" clId="Web-{90978F14-E459-0F40-03CD-AEAE257A8870}" dt="2024-02-14T19:24:38.643" v="119"/>
        <pc:sldMkLst>
          <pc:docMk/>
          <pc:sldMk cId="2589886369" sldId="271"/>
        </pc:sldMkLst>
        <pc:spChg chg="mod">
          <ac:chgData name="Diana Milena Vargas Rodriguez" userId="S::prof.sopadmisiones3@usta.edu.co::66c711c6-e90f-4893-8b82-64159fb18713" providerId="AD" clId="Web-{90978F14-E459-0F40-03CD-AEAE257A8870}" dt="2024-02-14T19:22:00.671" v="99" actId="20577"/>
          <ac:spMkLst>
            <pc:docMk/>
            <pc:sldMk cId="2589886369" sldId="271"/>
            <ac:spMk id="20" creationId="{6186E105-1C59-5C58-E207-FD79E620F042}"/>
          </ac:spMkLst>
        </pc:spChg>
        <pc:spChg chg="mod">
          <ac:chgData name="Diana Milena Vargas Rodriguez" userId="S::prof.sopadmisiones3@usta.edu.co::66c711c6-e90f-4893-8b82-64159fb18713" providerId="AD" clId="Web-{90978F14-E459-0F40-03CD-AEAE257A8870}" dt="2024-02-14T19:22:07.234" v="101" actId="1076"/>
          <ac:spMkLst>
            <pc:docMk/>
            <pc:sldMk cId="2589886369" sldId="271"/>
            <ac:spMk id="24" creationId="{240E183E-2E6A-BD20-F7C3-B361D103B7E7}"/>
          </ac:spMkLst>
        </pc:spChg>
        <pc:spChg chg="mod">
          <ac:chgData name="Diana Milena Vargas Rodriguez" userId="S::prof.sopadmisiones3@usta.edu.co::66c711c6-e90f-4893-8b82-64159fb18713" providerId="AD" clId="Web-{90978F14-E459-0F40-03CD-AEAE257A8870}" dt="2024-02-14T19:21:40.467" v="95" actId="1076"/>
          <ac:spMkLst>
            <pc:docMk/>
            <pc:sldMk cId="2589886369" sldId="271"/>
            <ac:spMk id="27" creationId="{A1A34DA4-1734-A9F0-CB39-C2A5433C02AB}"/>
          </ac:spMkLst>
        </pc:spChg>
        <pc:spChg chg="mod">
          <ac:chgData name="Diana Milena Vargas Rodriguez" userId="S::prof.sopadmisiones3@usta.edu.co::66c711c6-e90f-4893-8b82-64159fb18713" providerId="AD" clId="Web-{90978F14-E459-0F40-03CD-AEAE257A8870}" dt="2024-02-14T19:21:44.514" v="96" actId="1076"/>
          <ac:spMkLst>
            <pc:docMk/>
            <pc:sldMk cId="2589886369" sldId="271"/>
            <ac:spMk id="36" creationId="{EB0AC453-D5FD-45DE-20C2-BC374E278F6B}"/>
          </ac:spMkLst>
        </pc:spChg>
      </pc:sldChg>
      <pc:sldChg chg="del">
        <pc:chgData name="Diana Milena Vargas Rodriguez" userId="S::prof.sopadmisiones3@usta.edu.co::66c711c6-e90f-4893-8b82-64159fb18713" providerId="AD" clId="Web-{90978F14-E459-0F40-03CD-AEAE257A8870}" dt="2024-02-14T19:26:00.035" v="137"/>
        <pc:sldMkLst>
          <pc:docMk/>
          <pc:sldMk cId="3921326865" sldId="272"/>
        </pc:sldMkLst>
      </pc:sldChg>
      <pc:sldChg chg="addSp delSp modSp addAnim">
        <pc:chgData name="Diana Milena Vargas Rodriguez" userId="S::prof.sopadmisiones3@usta.edu.co::66c711c6-e90f-4893-8b82-64159fb18713" providerId="AD" clId="Web-{90978F14-E459-0F40-03CD-AEAE257A8870}" dt="2024-02-14T19:26:33.036" v="143"/>
        <pc:sldMkLst>
          <pc:docMk/>
          <pc:sldMk cId="2794246763" sldId="273"/>
        </pc:sldMkLst>
        <pc:spChg chg="del">
          <ac:chgData name="Diana Milena Vargas Rodriguez" userId="S::prof.sopadmisiones3@usta.edu.co::66c711c6-e90f-4893-8b82-64159fb18713" providerId="AD" clId="Web-{90978F14-E459-0F40-03CD-AEAE257A8870}" dt="2024-02-14T19:25:37.066" v="120"/>
          <ac:spMkLst>
            <pc:docMk/>
            <pc:sldMk cId="2794246763" sldId="273"/>
            <ac:spMk id="4" creationId="{0040680A-98A2-CE98-AE54-C05E7405EE46}"/>
          </ac:spMkLst>
        </pc:spChg>
        <pc:spChg chg="add">
          <ac:chgData name="Diana Milena Vargas Rodriguez" userId="S::prof.sopadmisiones3@usta.edu.co::66c711c6-e90f-4893-8b82-64159fb18713" providerId="AD" clId="Web-{90978F14-E459-0F40-03CD-AEAE257A8870}" dt="2024-02-14T19:26:33.036" v="143"/>
          <ac:spMkLst>
            <pc:docMk/>
            <pc:sldMk cId="2794246763" sldId="273"/>
            <ac:spMk id="6" creationId="{EFBEEDF7-3F3F-A445-A493-75FCEDE3FAFC}"/>
          </ac:spMkLst>
        </pc:spChg>
        <pc:spChg chg="del">
          <ac:chgData name="Diana Milena Vargas Rodriguez" userId="S::prof.sopadmisiones3@usta.edu.co::66c711c6-e90f-4893-8b82-64159fb18713" providerId="AD" clId="Web-{90978F14-E459-0F40-03CD-AEAE257A8870}" dt="2024-02-14T19:25:38.894" v="121"/>
          <ac:spMkLst>
            <pc:docMk/>
            <pc:sldMk cId="2794246763" sldId="273"/>
            <ac:spMk id="9" creationId="{9D8C4A09-EC5D-477D-F977-8359CB9DCA29}"/>
          </ac:spMkLst>
        </pc:spChg>
        <pc:spChg chg="del">
          <ac:chgData name="Diana Milena Vargas Rodriguez" userId="S::prof.sopadmisiones3@usta.edu.co::66c711c6-e90f-4893-8b82-64159fb18713" providerId="AD" clId="Web-{90978F14-E459-0F40-03CD-AEAE257A8870}" dt="2024-02-14T19:25:39.957" v="122"/>
          <ac:spMkLst>
            <pc:docMk/>
            <pc:sldMk cId="2794246763" sldId="273"/>
            <ac:spMk id="10" creationId="{23D5AF38-30C2-03FB-4D67-9C8F2E77F48E}"/>
          </ac:spMkLst>
        </pc:spChg>
        <pc:spChg chg="del">
          <ac:chgData name="Diana Milena Vargas Rodriguez" userId="S::prof.sopadmisiones3@usta.edu.co::66c711c6-e90f-4893-8b82-64159fb18713" providerId="AD" clId="Web-{90978F14-E459-0F40-03CD-AEAE257A8870}" dt="2024-02-14T19:25:42.707" v="126"/>
          <ac:spMkLst>
            <pc:docMk/>
            <pc:sldMk cId="2794246763" sldId="273"/>
            <ac:spMk id="23" creationId="{2654CDE2-1D5B-A426-4EDB-9AE360C5BBCF}"/>
          </ac:spMkLst>
        </pc:spChg>
        <pc:spChg chg="del mod">
          <ac:chgData name="Diana Milena Vargas Rodriguez" userId="S::prof.sopadmisiones3@usta.edu.co::66c711c6-e90f-4893-8b82-64159fb18713" providerId="AD" clId="Web-{90978F14-E459-0F40-03CD-AEAE257A8870}" dt="2024-02-14T19:25:44.925" v="130"/>
          <ac:spMkLst>
            <pc:docMk/>
            <pc:sldMk cId="2794246763" sldId="273"/>
            <ac:spMk id="26" creationId="{CCB64BB3-7079-6EB3-0199-616AEE9D5AC4}"/>
          </ac:spMkLst>
        </pc:spChg>
        <pc:spChg chg="del">
          <ac:chgData name="Diana Milena Vargas Rodriguez" userId="S::prof.sopadmisiones3@usta.edu.co::66c711c6-e90f-4893-8b82-64159fb18713" providerId="AD" clId="Web-{90978F14-E459-0F40-03CD-AEAE257A8870}" dt="2024-02-14T19:25:47.769" v="132"/>
          <ac:spMkLst>
            <pc:docMk/>
            <pc:sldMk cId="2794246763" sldId="273"/>
            <ac:spMk id="28" creationId="{D2D2B5E8-404A-280B-97F7-FB69FF25A8B0}"/>
          </ac:spMkLst>
        </pc:spChg>
        <pc:spChg chg="del">
          <ac:chgData name="Diana Milena Vargas Rodriguez" userId="S::prof.sopadmisiones3@usta.edu.co::66c711c6-e90f-4893-8b82-64159fb18713" providerId="AD" clId="Web-{90978F14-E459-0F40-03CD-AEAE257A8870}" dt="2024-02-14T19:25:50.785" v="134"/>
          <ac:spMkLst>
            <pc:docMk/>
            <pc:sldMk cId="2794246763" sldId="273"/>
            <ac:spMk id="29" creationId="{2913CA99-34B4-3E1D-38AC-2BD6A5449710}"/>
          </ac:spMkLst>
        </pc:spChg>
        <pc:picChg chg="add">
          <ac:chgData name="Diana Milena Vargas Rodriguez" userId="S::prof.sopadmisiones3@usta.edu.co::66c711c6-e90f-4893-8b82-64159fb18713" providerId="AD" clId="Web-{90978F14-E459-0F40-03CD-AEAE257A8870}" dt="2024-02-14T19:25:57.082" v="136"/>
          <ac:picMkLst>
            <pc:docMk/>
            <pc:sldMk cId="2794246763" sldId="273"/>
            <ac:picMk id="3" creationId="{EA719224-5C09-BE83-6887-2BA4C63D81B9}"/>
          </ac:picMkLst>
        </pc:picChg>
        <pc:picChg chg="del">
          <ac:chgData name="Diana Milena Vargas Rodriguez" userId="S::prof.sopadmisiones3@usta.edu.co::66c711c6-e90f-4893-8b82-64159fb18713" providerId="AD" clId="Web-{90978F14-E459-0F40-03CD-AEAE257A8870}" dt="2024-02-14T19:25:43.957" v="127"/>
          <ac:picMkLst>
            <pc:docMk/>
            <pc:sldMk cId="2794246763" sldId="273"/>
            <ac:picMk id="12" creationId="{600F2347-E17B-0DF6-43D3-8FB7DD4F0B35}"/>
          </ac:picMkLst>
        </pc:picChg>
        <pc:picChg chg="del">
          <ac:chgData name="Diana Milena Vargas Rodriguez" userId="S::prof.sopadmisiones3@usta.edu.co::66c711c6-e90f-4893-8b82-64159fb18713" providerId="AD" clId="Web-{90978F14-E459-0F40-03CD-AEAE257A8870}" dt="2024-02-14T19:25:46.425" v="131"/>
          <ac:picMkLst>
            <pc:docMk/>
            <pc:sldMk cId="2794246763" sldId="273"/>
            <ac:picMk id="14" creationId="{35E42ABD-4630-A1AA-492F-B28E9368E443}"/>
          </ac:picMkLst>
        </pc:picChg>
        <pc:picChg chg="del">
          <ac:chgData name="Diana Milena Vargas Rodriguez" userId="S::prof.sopadmisiones3@usta.edu.co::66c711c6-e90f-4893-8b82-64159fb18713" providerId="AD" clId="Web-{90978F14-E459-0F40-03CD-AEAE257A8870}" dt="2024-02-14T19:25:49.394" v="133"/>
          <ac:picMkLst>
            <pc:docMk/>
            <pc:sldMk cId="2794246763" sldId="273"/>
            <ac:picMk id="16" creationId="{EA95B725-1864-023E-00FC-CF2A723135A0}"/>
          </ac:picMkLst>
        </pc:picChg>
        <pc:picChg chg="del">
          <ac:chgData name="Diana Milena Vargas Rodriguez" userId="S::prof.sopadmisiones3@usta.edu.co::66c711c6-e90f-4893-8b82-64159fb18713" providerId="AD" clId="Web-{90978F14-E459-0F40-03CD-AEAE257A8870}" dt="2024-02-14T19:25:52.097" v="135"/>
          <ac:picMkLst>
            <pc:docMk/>
            <pc:sldMk cId="2794246763" sldId="273"/>
            <ac:picMk id="22" creationId="{318DBAB3-C4C2-89A0-206F-C3F28ED68AEC}"/>
          </ac:picMkLst>
        </pc:picChg>
        <pc:picChg chg="del">
          <ac:chgData name="Diana Milena Vargas Rodriguez" userId="S::prof.sopadmisiones3@usta.edu.co::66c711c6-e90f-4893-8b82-64159fb18713" providerId="AD" clId="Web-{90978F14-E459-0F40-03CD-AEAE257A8870}" dt="2024-02-14T19:25:41.253" v="123"/>
          <ac:picMkLst>
            <pc:docMk/>
            <pc:sldMk cId="2794246763" sldId="273"/>
            <ac:picMk id="30" creationId="{593E73BD-B557-4873-094B-65C4F925B318}"/>
          </ac:picMkLst>
        </pc:picChg>
        <pc:picChg chg="del">
          <ac:chgData name="Diana Milena Vargas Rodriguez" userId="S::prof.sopadmisiones3@usta.edu.co::66c711c6-e90f-4893-8b82-64159fb18713" providerId="AD" clId="Web-{90978F14-E459-0F40-03CD-AEAE257A8870}" dt="2024-02-14T19:25:41.347" v="124"/>
          <ac:picMkLst>
            <pc:docMk/>
            <pc:sldMk cId="2794246763" sldId="273"/>
            <ac:picMk id="31" creationId="{88138863-F09D-0BFB-5811-E90578792543}"/>
          </ac:picMkLst>
        </pc:picChg>
        <pc:picChg chg="del">
          <ac:chgData name="Diana Milena Vargas Rodriguez" userId="S::prof.sopadmisiones3@usta.edu.co::66c711c6-e90f-4893-8b82-64159fb18713" providerId="AD" clId="Web-{90978F14-E459-0F40-03CD-AEAE257A8870}" dt="2024-02-14T19:25:41.441" v="125"/>
          <ac:picMkLst>
            <pc:docMk/>
            <pc:sldMk cId="2794246763" sldId="273"/>
            <ac:picMk id="32" creationId="{2A68E1A2-839E-8FBE-CEEE-01EAF1CE407F}"/>
          </ac:picMkLst>
        </pc:picChg>
      </pc:sldChg>
      <pc:sldChg chg="addSp delSp">
        <pc:chgData name="Diana Milena Vargas Rodriguez" userId="S::prof.sopadmisiones3@usta.edu.co::66c711c6-e90f-4893-8b82-64159fb18713" providerId="AD" clId="Web-{90978F14-E459-0F40-03CD-AEAE257A8870}" dt="2024-02-14T20:01:07.983" v="292"/>
        <pc:sldMkLst>
          <pc:docMk/>
          <pc:sldMk cId="894265899" sldId="274"/>
        </pc:sldMkLst>
        <pc:spChg chg="add">
          <ac:chgData name="Diana Milena Vargas Rodriguez" userId="S::prof.sopadmisiones3@usta.edu.co::66c711c6-e90f-4893-8b82-64159fb18713" providerId="AD" clId="Web-{90978F14-E459-0F40-03CD-AEAE257A8870}" dt="2024-02-14T19:24:33.877" v="118"/>
          <ac:spMkLst>
            <pc:docMk/>
            <pc:sldMk cId="894265899" sldId="274"/>
            <ac:spMk id="2" creationId="{B0997B68-75A5-0F59-2E33-7BF87BC2FF23}"/>
          </ac:spMkLst>
        </pc:spChg>
        <pc:spChg chg="del">
          <ac:chgData name="Diana Milena Vargas Rodriguez" userId="S::prof.sopadmisiones3@usta.edu.co::66c711c6-e90f-4893-8b82-64159fb18713" providerId="AD" clId="Web-{90978F14-E459-0F40-03CD-AEAE257A8870}" dt="2024-02-14T20:01:05.983" v="288"/>
          <ac:spMkLst>
            <pc:docMk/>
            <pc:sldMk cId="894265899" sldId="274"/>
            <ac:spMk id="3" creationId="{A1A7E158-53C5-CED8-66D2-14CA1F596DF8}"/>
          </ac:spMkLst>
        </pc:spChg>
        <pc:spChg chg="del">
          <ac:chgData name="Diana Milena Vargas Rodriguez" userId="S::prof.sopadmisiones3@usta.edu.co::66c711c6-e90f-4893-8b82-64159fb18713" providerId="AD" clId="Web-{90978F14-E459-0F40-03CD-AEAE257A8870}" dt="2024-02-14T20:01:07.045" v="289"/>
          <ac:spMkLst>
            <pc:docMk/>
            <pc:sldMk cId="894265899" sldId="274"/>
            <ac:spMk id="5" creationId="{1CEAF964-DBA1-D522-F1F5-73D3D5714B19}"/>
          </ac:spMkLst>
        </pc:spChg>
        <pc:picChg chg="del">
          <ac:chgData name="Diana Milena Vargas Rodriguez" userId="S::prof.sopadmisiones3@usta.edu.co::66c711c6-e90f-4893-8b82-64159fb18713" providerId="AD" clId="Web-{90978F14-E459-0F40-03CD-AEAE257A8870}" dt="2024-02-14T20:01:07.608" v="291"/>
          <ac:picMkLst>
            <pc:docMk/>
            <pc:sldMk cId="894265899" sldId="274"/>
            <ac:picMk id="30" creationId="{8CF20FEC-9408-1DF9-C19C-9CB0EE38569E}"/>
          </ac:picMkLst>
        </pc:picChg>
        <pc:picChg chg="del">
          <ac:chgData name="Diana Milena Vargas Rodriguez" userId="S::prof.sopadmisiones3@usta.edu.co::66c711c6-e90f-4893-8b82-64159fb18713" providerId="AD" clId="Web-{90978F14-E459-0F40-03CD-AEAE257A8870}" dt="2024-02-14T20:01:07.248" v="290"/>
          <ac:picMkLst>
            <pc:docMk/>
            <pc:sldMk cId="894265899" sldId="274"/>
            <ac:picMk id="32" creationId="{71B56244-4041-F5FD-0FDD-6DCA0FE55199}"/>
          </ac:picMkLst>
        </pc:picChg>
        <pc:picChg chg="del">
          <ac:chgData name="Diana Milena Vargas Rodriguez" userId="S::prof.sopadmisiones3@usta.edu.co::66c711c6-e90f-4893-8b82-64159fb18713" providerId="AD" clId="Web-{90978F14-E459-0F40-03CD-AEAE257A8870}" dt="2024-02-14T20:01:07.983" v="292"/>
          <ac:picMkLst>
            <pc:docMk/>
            <pc:sldMk cId="894265899" sldId="274"/>
            <ac:picMk id="34" creationId="{CA03A684-3822-3882-5F16-ECD44FB805AD}"/>
          </ac:picMkLst>
        </pc:picChg>
      </pc:sldChg>
      <pc:sldChg chg="addSp delSp modSp add del replId">
        <pc:chgData name="Diana Milena Vargas Rodriguez" userId="S::prof.sopadmisiones3@usta.edu.co::66c711c6-e90f-4893-8b82-64159fb18713" providerId="AD" clId="Web-{90978F14-E459-0F40-03CD-AEAE257A8870}" dt="2024-02-14T19:44:30.291" v="280"/>
        <pc:sldMkLst>
          <pc:docMk/>
          <pc:sldMk cId="1028749813" sldId="275"/>
        </pc:sldMkLst>
        <pc:spChg chg="add mod">
          <ac:chgData name="Diana Milena Vargas Rodriguez" userId="S::prof.sopadmisiones3@usta.edu.co::66c711c6-e90f-4893-8b82-64159fb18713" providerId="AD" clId="Web-{90978F14-E459-0F40-03CD-AEAE257A8870}" dt="2024-02-14T19:42:56.977" v="264" actId="1076"/>
          <ac:spMkLst>
            <pc:docMk/>
            <pc:sldMk cId="1028749813" sldId="275"/>
            <ac:spMk id="7" creationId="{973E2DB9-810D-20AE-28D9-EDB18F5EC99C}"/>
          </ac:spMkLst>
        </pc:spChg>
        <pc:spChg chg="add mod">
          <ac:chgData name="Diana Milena Vargas Rodriguez" userId="S::prof.sopadmisiones3@usta.edu.co::66c711c6-e90f-4893-8b82-64159fb18713" providerId="AD" clId="Web-{90978F14-E459-0F40-03CD-AEAE257A8870}" dt="2024-02-14T19:43:15.508" v="275" actId="1076"/>
          <ac:spMkLst>
            <pc:docMk/>
            <pc:sldMk cId="1028749813" sldId="275"/>
            <ac:spMk id="9" creationId="{40C23233-38C8-07CC-1E70-97CEEB1F0E6F}"/>
          </ac:spMkLst>
        </pc:spChg>
        <pc:spChg chg="add mod">
          <ac:chgData name="Diana Milena Vargas Rodriguez" userId="S::prof.sopadmisiones3@usta.edu.co::66c711c6-e90f-4893-8b82-64159fb18713" providerId="AD" clId="Web-{90978F14-E459-0F40-03CD-AEAE257A8870}" dt="2024-02-14T19:43:14.602" v="274" actId="1076"/>
          <ac:spMkLst>
            <pc:docMk/>
            <pc:sldMk cId="1028749813" sldId="275"/>
            <ac:spMk id="10" creationId="{FDB4DAB5-7C87-A494-A4C1-3FFE56900F91}"/>
          </ac:spMkLst>
        </pc:spChg>
        <pc:spChg chg="add mod">
          <ac:chgData name="Diana Milena Vargas Rodriguez" userId="S::prof.sopadmisiones3@usta.edu.co::66c711c6-e90f-4893-8b82-64159fb18713" providerId="AD" clId="Web-{90978F14-E459-0F40-03CD-AEAE257A8870}" dt="2024-02-14T19:43:12.993" v="273" actId="1076"/>
          <ac:spMkLst>
            <pc:docMk/>
            <pc:sldMk cId="1028749813" sldId="275"/>
            <ac:spMk id="11" creationId="{E3C20FB6-2194-AFBD-32CB-E9B93EF96F0C}"/>
          </ac:spMkLst>
        </pc:spChg>
        <pc:spChg chg="add">
          <ac:chgData name="Diana Milena Vargas Rodriguez" userId="S::prof.sopadmisiones3@usta.edu.co::66c711c6-e90f-4893-8b82-64159fb18713" providerId="AD" clId="Web-{90978F14-E459-0F40-03CD-AEAE257A8870}" dt="2024-02-14T19:44:30.291" v="280"/>
          <ac:spMkLst>
            <pc:docMk/>
            <pc:sldMk cId="1028749813" sldId="275"/>
            <ac:spMk id="13" creationId="{E377B64F-6D2E-C136-6246-9FEF0DC53333}"/>
          </ac:spMkLst>
        </pc:spChg>
        <pc:picChg chg="del">
          <ac:chgData name="Diana Milena Vargas Rodriguez" userId="S::prof.sopadmisiones3@usta.edu.co::66c711c6-e90f-4893-8b82-64159fb18713" providerId="AD" clId="Web-{90978F14-E459-0F40-03CD-AEAE257A8870}" dt="2024-02-14T19:31:56.261" v="161"/>
          <ac:picMkLst>
            <pc:docMk/>
            <pc:sldMk cId="1028749813" sldId="275"/>
            <ac:picMk id="2" creationId="{D5DC3368-1E9D-0D03-7EE7-EF8A6D10424D}"/>
          </ac:picMkLst>
        </pc:picChg>
        <pc:picChg chg="add mod">
          <ac:chgData name="Diana Milena Vargas Rodriguez" userId="S::prof.sopadmisiones3@usta.edu.co::66c711c6-e90f-4893-8b82-64159fb18713" providerId="AD" clId="Web-{90978F14-E459-0F40-03CD-AEAE257A8870}" dt="2024-02-14T19:36:40.360" v="223" actId="1076"/>
          <ac:picMkLst>
            <pc:docMk/>
            <pc:sldMk cId="1028749813" sldId="275"/>
            <ac:picMk id="3" creationId="{9E99AB0A-E16B-0F74-277A-A125A7800611}"/>
          </ac:picMkLst>
        </pc:picChg>
        <pc:picChg chg="add del mod">
          <ac:chgData name="Diana Milena Vargas Rodriguez" userId="S::prof.sopadmisiones3@usta.edu.co::66c711c6-e90f-4893-8b82-64159fb18713" providerId="AD" clId="Web-{90978F14-E459-0F40-03CD-AEAE257A8870}" dt="2024-02-14T19:32:41.918" v="179"/>
          <ac:picMkLst>
            <pc:docMk/>
            <pc:sldMk cId="1028749813" sldId="275"/>
            <ac:picMk id="4" creationId="{4A8F883B-793B-CCAD-95B1-588FB552A26B}"/>
          </ac:picMkLst>
        </pc:picChg>
        <pc:picChg chg="add del mod">
          <ac:chgData name="Diana Milena Vargas Rodriguez" userId="S::prof.sopadmisiones3@usta.edu.co::66c711c6-e90f-4893-8b82-64159fb18713" providerId="AD" clId="Web-{90978F14-E459-0F40-03CD-AEAE257A8870}" dt="2024-02-14T19:32:41.652" v="178"/>
          <ac:picMkLst>
            <pc:docMk/>
            <pc:sldMk cId="1028749813" sldId="275"/>
            <ac:picMk id="5" creationId="{12832AFD-F555-2E1F-A95D-8B61F201A9A3}"/>
          </ac:picMkLst>
        </pc:picChg>
      </pc:sldChg>
      <pc:sldChg chg="addSp delSp add replId">
        <pc:chgData name="Diana Milena Vargas Rodriguez" userId="S::prof.sopadmisiones3@usta.edu.co::66c711c6-e90f-4893-8b82-64159fb18713" providerId="AD" clId="Web-{90978F14-E459-0F40-03CD-AEAE257A8870}" dt="2024-02-14T19:44:38.713" v="281"/>
        <pc:sldMkLst>
          <pc:docMk/>
          <pc:sldMk cId="335215277" sldId="276"/>
        </pc:sldMkLst>
        <pc:spChg chg="add">
          <ac:chgData name="Diana Milena Vargas Rodriguez" userId="S::prof.sopadmisiones3@usta.edu.co::66c711c6-e90f-4893-8b82-64159fb18713" providerId="AD" clId="Web-{90978F14-E459-0F40-03CD-AEAE257A8870}" dt="2024-02-14T19:44:38.713" v="281"/>
          <ac:spMkLst>
            <pc:docMk/>
            <pc:sldMk cId="335215277" sldId="276"/>
            <ac:spMk id="4" creationId="{0823CE7D-F503-8FF8-31B3-6F16C1FCFD4B}"/>
          </ac:spMkLst>
        </pc:spChg>
        <pc:picChg chg="del">
          <ac:chgData name="Diana Milena Vargas Rodriguez" userId="S::prof.sopadmisiones3@usta.edu.co::66c711c6-e90f-4893-8b82-64159fb18713" providerId="AD" clId="Web-{90978F14-E459-0F40-03CD-AEAE257A8870}" dt="2024-02-14T19:32:57.887" v="184"/>
          <ac:picMkLst>
            <pc:docMk/>
            <pc:sldMk cId="335215277" sldId="276"/>
            <ac:picMk id="3" creationId="{9E99AB0A-E16B-0F74-277A-A125A7800611}"/>
          </ac:picMkLst>
        </pc:picChg>
      </pc:sldChg>
      <pc:sldChg chg="delSp add ord replId delAnim">
        <pc:chgData name="Diana Milena Vargas Rodriguez" userId="S::prof.sopadmisiones3@usta.edu.co::66c711c6-e90f-4893-8b82-64159fb18713" providerId="AD" clId="Web-{90978F14-E459-0F40-03CD-AEAE257A8870}" dt="2024-02-14T19:44:11.088" v="278"/>
        <pc:sldMkLst>
          <pc:docMk/>
          <pc:sldMk cId="4151925103" sldId="277"/>
        </pc:sldMkLst>
        <pc:picChg chg="del">
          <ac:chgData name="Diana Milena Vargas Rodriguez" userId="S::prof.sopadmisiones3@usta.edu.co::66c711c6-e90f-4893-8b82-64159fb18713" providerId="AD" clId="Web-{90978F14-E459-0F40-03CD-AEAE257A8870}" dt="2024-02-14T19:44:11.088" v="278"/>
          <ac:picMkLst>
            <pc:docMk/>
            <pc:sldMk cId="4151925103" sldId="277"/>
            <ac:picMk id="3" creationId="{EA719224-5C09-BE83-6887-2BA4C63D81B9}"/>
          </ac:picMkLst>
        </pc:picChg>
      </pc:sldChg>
    </pc:docChg>
  </pc:docChgLst>
</pc:chgInfo>
</file>

<file path=ppt/media/image1.png>
</file>

<file path=ppt/media/image3.JP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9A72D-502A-4694-A417-DDAA0A6F5943}" type="datetimeFigureOut">
              <a:rPr lang="es-CO" smtClean="0"/>
              <a:t>24/10/2025</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9ACDA4-9D37-4D6B-B391-40E5225779DE}" type="slidenum">
              <a:rPr lang="es-CO" smtClean="0"/>
              <a:t>‹Nº›</a:t>
            </a:fld>
            <a:endParaRPr lang="es-CO"/>
          </a:p>
        </p:txBody>
      </p:sp>
    </p:spTree>
    <p:extLst>
      <p:ext uri="{BB962C8B-B14F-4D97-AF65-F5344CB8AC3E}">
        <p14:creationId xmlns:p14="http://schemas.microsoft.com/office/powerpoint/2010/main" val="887296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89ACDA4-9D37-4D6B-B391-40E5225779DE}" type="slidenum">
              <a:rPr lang="es-CO" smtClean="0"/>
              <a:t>2</a:t>
            </a:fld>
            <a:endParaRPr lang="es-CO"/>
          </a:p>
        </p:txBody>
      </p:sp>
    </p:spTree>
    <p:extLst>
      <p:ext uri="{BB962C8B-B14F-4D97-AF65-F5344CB8AC3E}">
        <p14:creationId xmlns:p14="http://schemas.microsoft.com/office/powerpoint/2010/main" val="9767294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689ACDA4-9D37-4D6B-B391-40E5225779DE}" type="slidenum">
              <a:rPr lang="es-CO" smtClean="0"/>
              <a:t>3</a:t>
            </a:fld>
            <a:endParaRPr lang="es-CO"/>
          </a:p>
        </p:txBody>
      </p:sp>
    </p:spTree>
    <p:extLst>
      <p:ext uri="{BB962C8B-B14F-4D97-AF65-F5344CB8AC3E}">
        <p14:creationId xmlns:p14="http://schemas.microsoft.com/office/powerpoint/2010/main" val="2305386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D8A27E-C381-3BE7-44B1-2C4F5EC795D0}"/>
              </a:ext>
            </a:extLst>
          </p:cNvPr>
          <p:cNvSpPr>
            <a:spLocks noGrp="1"/>
          </p:cNvSpPr>
          <p:nvPr>
            <p:ph type="ctrTitle"/>
          </p:nvPr>
        </p:nvSpPr>
        <p:spPr>
          <a:xfrm>
            <a:off x="1524000" y="1122363"/>
            <a:ext cx="9144000" cy="2387600"/>
          </a:xfrm>
        </p:spPr>
        <p:txBody>
          <a:bodyPr anchor="b"/>
          <a:lstStyle>
            <a:lvl1pPr algn="ctr">
              <a:defRPr sz="6000"/>
            </a:lvl1pPr>
          </a:lstStyle>
          <a:p>
            <a:r>
              <a:rPr lang="es-MX"/>
              <a:t>Haz clic para modificar el estilo de título del patrón</a:t>
            </a:r>
            <a:endParaRPr lang="es-CO"/>
          </a:p>
        </p:txBody>
      </p:sp>
      <p:sp>
        <p:nvSpPr>
          <p:cNvPr id="3" name="Subtítulo 2">
            <a:extLst>
              <a:ext uri="{FF2B5EF4-FFF2-40B4-BE49-F238E27FC236}">
                <a16:creationId xmlns:a16="http://schemas.microsoft.com/office/drawing/2014/main" id="{67E845D0-C467-9AD4-2BC7-3E7A735AD4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a:t>Haz clic para editar el estilo de subtítulo del patrón</a:t>
            </a:r>
            <a:endParaRPr lang="es-CO"/>
          </a:p>
        </p:txBody>
      </p:sp>
      <p:sp>
        <p:nvSpPr>
          <p:cNvPr id="4" name="Marcador de fecha 3">
            <a:extLst>
              <a:ext uri="{FF2B5EF4-FFF2-40B4-BE49-F238E27FC236}">
                <a16:creationId xmlns:a16="http://schemas.microsoft.com/office/drawing/2014/main" id="{0A17C4A1-F9E5-9809-1DD7-FF0368A622F8}"/>
              </a:ext>
            </a:extLst>
          </p:cNvPr>
          <p:cNvSpPr>
            <a:spLocks noGrp="1"/>
          </p:cNvSpPr>
          <p:nvPr>
            <p:ph type="dt" sz="half" idx="10"/>
          </p:nvPr>
        </p:nvSpPr>
        <p:spPr/>
        <p:txBody>
          <a:bodyPr/>
          <a:lstStyle/>
          <a:p>
            <a:fld id="{54A071FE-F65F-6149-8158-1DF5841DA0B1}" type="datetimeFigureOut">
              <a:rPr lang="es-CO" smtClean="0"/>
              <a:t>24/10/2025</a:t>
            </a:fld>
            <a:endParaRPr lang="es-CO"/>
          </a:p>
        </p:txBody>
      </p:sp>
      <p:sp>
        <p:nvSpPr>
          <p:cNvPr id="5" name="Marcador de pie de página 4">
            <a:extLst>
              <a:ext uri="{FF2B5EF4-FFF2-40B4-BE49-F238E27FC236}">
                <a16:creationId xmlns:a16="http://schemas.microsoft.com/office/drawing/2014/main" id="{DDB87B92-E1D9-870D-A1B4-2E4BF3625A5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6D958108-B3A6-C6B6-16AE-8BC5766891BA}"/>
              </a:ext>
            </a:extLst>
          </p:cNvPr>
          <p:cNvSpPr>
            <a:spLocks noGrp="1"/>
          </p:cNvSpPr>
          <p:nvPr>
            <p:ph type="sldNum" sz="quarter" idx="12"/>
          </p:nvPr>
        </p:nvSpPr>
        <p:spPr/>
        <p:txBody>
          <a:bodyPr/>
          <a:lstStyle/>
          <a:p>
            <a:fld id="{60D5E02A-C3C6-6448-BF48-E4DF9AF2E6FB}" type="slidenum">
              <a:rPr lang="es-CO" smtClean="0"/>
              <a:t>‹Nº›</a:t>
            </a:fld>
            <a:endParaRPr lang="es-CO"/>
          </a:p>
        </p:txBody>
      </p:sp>
    </p:spTree>
    <p:extLst>
      <p:ext uri="{BB962C8B-B14F-4D97-AF65-F5344CB8AC3E}">
        <p14:creationId xmlns:p14="http://schemas.microsoft.com/office/powerpoint/2010/main" val="3647972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DAB0700-E728-4011-413A-D6583497251E}"/>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texto vertical 2">
            <a:extLst>
              <a:ext uri="{FF2B5EF4-FFF2-40B4-BE49-F238E27FC236}">
                <a16:creationId xmlns:a16="http://schemas.microsoft.com/office/drawing/2014/main" id="{5E42A908-46B6-B6B6-CEE3-F9D02E9D2571}"/>
              </a:ext>
            </a:extLst>
          </p:cNvPr>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DD53D48F-77D5-4D62-955E-605D9CFBF873}"/>
              </a:ext>
            </a:extLst>
          </p:cNvPr>
          <p:cNvSpPr>
            <a:spLocks noGrp="1"/>
          </p:cNvSpPr>
          <p:nvPr>
            <p:ph type="dt" sz="half" idx="10"/>
          </p:nvPr>
        </p:nvSpPr>
        <p:spPr/>
        <p:txBody>
          <a:bodyPr/>
          <a:lstStyle/>
          <a:p>
            <a:fld id="{54A071FE-F65F-6149-8158-1DF5841DA0B1}" type="datetimeFigureOut">
              <a:rPr lang="es-CO" smtClean="0"/>
              <a:t>24/10/2025</a:t>
            </a:fld>
            <a:endParaRPr lang="es-CO"/>
          </a:p>
        </p:txBody>
      </p:sp>
      <p:sp>
        <p:nvSpPr>
          <p:cNvPr id="5" name="Marcador de pie de página 4">
            <a:extLst>
              <a:ext uri="{FF2B5EF4-FFF2-40B4-BE49-F238E27FC236}">
                <a16:creationId xmlns:a16="http://schemas.microsoft.com/office/drawing/2014/main" id="{C47851F0-D374-B39D-F5E3-73E5C9AB8D8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2594E86-25AA-E58F-4FFA-F94B7489D1C3}"/>
              </a:ext>
            </a:extLst>
          </p:cNvPr>
          <p:cNvSpPr>
            <a:spLocks noGrp="1"/>
          </p:cNvSpPr>
          <p:nvPr>
            <p:ph type="sldNum" sz="quarter" idx="12"/>
          </p:nvPr>
        </p:nvSpPr>
        <p:spPr/>
        <p:txBody>
          <a:bodyPr/>
          <a:lstStyle/>
          <a:p>
            <a:fld id="{60D5E02A-C3C6-6448-BF48-E4DF9AF2E6FB}" type="slidenum">
              <a:rPr lang="es-CO" smtClean="0"/>
              <a:t>‹Nº›</a:t>
            </a:fld>
            <a:endParaRPr lang="es-CO"/>
          </a:p>
        </p:txBody>
      </p:sp>
    </p:spTree>
    <p:extLst>
      <p:ext uri="{BB962C8B-B14F-4D97-AF65-F5344CB8AC3E}">
        <p14:creationId xmlns:p14="http://schemas.microsoft.com/office/powerpoint/2010/main" val="129063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A4FC353-5581-80C6-9742-25AAC63C91B2}"/>
              </a:ext>
            </a:extLst>
          </p:cNvPr>
          <p:cNvSpPr>
            <a:spLocks noGrp="1"/>
          </p:cNvSpPr>
          <p:nvPr>
            <p:ph type="title" orient="vert"/>
          </p:nvPr>
        </p:nvSpPr>
        <p:spPr>
          <a:xfrm>
            <a:off x="8724900" y="365125"/>
            <a:ext cx="2628900" cy="5811838"/>
          </a:xfrm>
        </p:spPr>
        <p:txBody>
          <a:bodyPr vert="eaVert"/>
          <a:lstStyle/>
          <a:p>
            <a:r>
              <a:rPr lang="es-MX"/>
              <a:t>Haz clic para modificar el estilo de título del patrón</a:t>
            </a:r>
            <a:endParaRPr lang="es-CO"/>
          </a:p>
        </p:txBody>
      </p:sp>
      <p:sp>
        <p:nvSpPr>
          <p:cNvPr id="3" name="Marcador de texto vertical 2">
            <a:extLst>
              <a:ext uri="{FF2B5EF4-FFF2-40B4-BE49-F238E27FC236}">
                <a16:creationId xmlns:a16="http://schemas.microsoft.com/office/drawing/2014/main" id="{D22CE765-D3CE-0C62-2AFF-5CE9CACA48E0}"/>
              </a:ext>
            </a:extLst>
          </p:cNvPr>
          <p:cNvSpPr>
            <a:spLocks noGrp="1"/>
          </p:cNvSpPr>
          <p:nvPr>
            <p:ph type="body" orient="vert" idx="1"/>
          </p:nvPr>
        </p:nvSpPr>
        <p:spPr>
          <a:xfrm>
            <a:off x="838200" y="365125"/>
            <a:ext cx="7734300"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5F9B9C22-9B02-CD29-F3C4-3CB25B0F3F0A}"/>
              </a:ext>
            </a:extLst>
          </p:cNvPr>
          <p:cNvSpPr>
            <a:spLocks noGrp="1"/>
          </p:cNvSpPr>
          <p:nvPr>
            <p:ph type="dt" sz="half" idx="10"/>
          </p:nvPr>
        </p:nvSpPr>
        <p:spPr/>
        <p:txBody>
          <a:bodyPr/>
          <a:lstStyle/>
          <a:p>
            <a:fld id="{54A071FE-F65F-6149-8158-1DF5841DA0B1}" type="datetimeFigureOut">
              <a:rPr lang="es-CO" smtClean="0"/>
              <a:t>24/10/2025</a:t>
            </a:fld>
            <a:endParaRPr lang="es-CO"/>
          </a:p>
        </p:txBody>
      </p:sp>
      <p:sp>
        <p:nvSpPr>
          <p:cNvPr id="5" name="Marcador de pie de página 4">
            <a:extLst>
              <a:ext uri="{FF2B5EF4-FFF2-40B4-BE49-F238E27FC236}">
                <a16:creationId xmlns:a16="http://schemas.microsoft.com/office/drawing/2014/main" id="{E8784D8F-3583-968A-BAAB-BB80806835EB}"/>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FB0F81E7-98AA-C96B-F879-2612C1C75DE8}"/>
              </a:ext>
            </a:extLst>
          </p:cNvPr>
          <p:cNvSpPr>
            <a:spLocks noGrp="1"/>
          </p:cNvSpPr>
          <p:nvPr>
            <p:ph type="sldNum" sz="quarter" idx="12"/>
          </p:nvPr>
        </p:nvSpPr>
        <p:spPr/>
        <p:txBody>
          <a:bodyPr/>
          <a:lstStyle/>
          <a:p>
            <a:fld id="{60D5E02A-C3C6-6448-BF48-E4DF9AF2E6FB}" type="slidenum">
              <a:rPr lang="es-CO" smtClean="0"/>
              <a:t>‹Nº›</a:t>
            </a:fld>
            <a:endParaRPr lang="es-CO"/>
          </a:p>
        </p:txBody>
      </p:sp>
    </p:spTree>
    <p:extLst>
      <p:ext uri="{BB962C8B-B14F-4D97-AF65-F5344CB8AC3E}">
        <p14:creationId xmlns:p14="http://schemas.microsoft.com/office/powerpoint/2010/main" val="4020629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8EBFDB-D0BD-26E9-AC8D-1B6F9CABDFA5}"/>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contenido 2">
            <a:extLst>
              <a:ext uri="{FF2B5EF4-FFF2-40B4-BE49-F238E27FC236}">
                <a16:creationId xmlns:a16="http://schemas.microsoft.com/office/drawing/2014/main" id="{29B23A40-23AF-B33B-4CBC-2FA724C64865}"/>
              </a:ext>
            </a:extLst>
          </p:cNvPr>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FC11AF05-EE96-6867-3CD7-81F83B842264}"/>
              </a:ext>
            </a:extLst>
          </p:cNvPr>
          <p:cNvSpPr>
            <a:spLocks noGrp="1"/>
          </p:cNvSpPr>
          <p:nvPr>
            <p:ph type="dt" sz="half" idx="10"/>
          </p:nvPr>
        </p:nvSpPr>
        <p:spPr/>
        <p:txBody>
          <a:bodyPr/>
          <a:lstStyle/>
          <a:p>
            <a:fld id="{54A071FE-F65F-6149-8158-1DF5841DA0B1}" type="datetimeFigureOut">
              <a:rPr lang="es-CO" smtClean="0"/>
              <a:t>24/10/2025</a:t>
            </a:fld>
            <a:endParaRPr lang="es-CO"/>
          </a:p>
        </p:txBody>
      </p:sp>
      <p:sp>
        <p:nvSpPr>
          <p:cNvPr id="5" name="Marcador de pie de página 4">
            <a:extLst>
              <a:ext uri="{FF2B5EF4-FFF2-40B4-BE49-F238E27FC236}">
                <a16:creationId xmlns:a16="http://schemas.microsoft.com/office/drawing/2014/main" id="{C7E4E816-EFBC-CEEA-BD11-FB79C188B73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7FB4AFFB-D483-F920-F8C2-A367A7C46273}"/>
              </a:ext>
            </a:extLst>
          </p:cNvPr>
          <p:cNvSpPr>
            <a:spLocks noGrp="1"/>
          </p:cNvSpPr>
          <p:nvPr>
            <p:ph type="sldNum" sz="quarter" idx="12"/>
          </p:nvPr>
        </p:nvSpPr>
        <p:spPr/>
        <p:txBody>
          <a:bodyPr/>
          <a:lstStyle/>
          <a:p>
            <a:fld id="{60D5E02A-C3C6-6448-BF48-E4DF9AF2E6FB}" type="slidenum">
              <a:rPr lang="es-CO" smtClean="0"/>
              <a:t>‹Nº›</a:t>
            </a:fld>
            <a:endParaRPr lang="es-CO"/>
          </a:p>
        </p:txBody>
      </p:sp>
    </p:spTree>
    <p:extLst>
      <p:ext uri="{BB962C8B-B14F-4D97-AF65-F5344CB8AC3E}">
        <p14:creationId xmlns:p14="http://schemas.microsoft.com/office/powerpoint/2010/main" val="2727888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4D26E4-29CC-522E-ED27-7804FAF3AB5B}"/>
              </a:ext>
            </a:extLst>
          </p:cNvPr>
          <p:cNvSpPr>
            <a:spLocks noGrp="1"/>
          </p:cNvSpPr>
          <p:nvPr>
            <p:ph type="title"/>
          </p:nvPr>
        </p:nvSpPr>
        <p:spPr>
          <a:xfrm>
            <a:off x="831850" y="1709738"/>
            <a:ext cx="10515600" cy="2852737"/>
          </a:xfrm>
        </p:spPr>
        <p:txBody>
          <a:bodyPr anchor="b"/>
          <a:lstStyle>
            <a:lvl1pPr>
              <a:defRPr sz="6000"/>
            </a:lvl1pPr>
          </a:lstStyle>
          <a:p>
            <a:r>
              <a:rPr lang="es-MX"/>
              <a:t>Haz clic para modificar el estilo de título del patrón</a:t>
            </a:r>
            <a:endParaRPr lang="es-CO"/>
          </a:p>
        </p:txBody>
      </p:sp>
      <p:sp>
        <p:nvSpPr>
          <p:cNvPr id="3" name="Marcador de texto 2">
            <a:extLst>
              <a:ext uri="{FF2B5EF4-FFF2-40B4-BE49-F238E27FC236}">
                <a16:creationId xmlns:a16="http://schemas.microsoft.com/office/drawing/2014/main" id="{0BA742A5-4182-054B-9A82-CC8B6183B5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MX"/>
              <a:t>Haga clic para modificar los estilos de texto del patrón</a:t>
            </a:r>
          </a:p>
        </p:txBody>
      </p:sp>
      <p:sp>
        <p:nvSpPr>
          <p:cNvPr id="4" name="Marcador de fecha 3">
            <a:extLst>
              <a:ext uri="{FF2B5EF4-FFF2-40B4-BE49-F238E27FC236}">
                <a16:creationId xmlns:a16="http://schemas.microsoft.com/office/drawing/2014/main" id="{F5588014-21FF-EE6B-40CC-5A05F78C73A4}"/>
              </a:ext>
            </a:extLst>
          </p:cNvPr>
          <p:cNvSpPr>
            <a:spLocks noGrp="1"/>
          </p:cNvSpPr>
          <p:nvPr>
            <p:ph type="dt" sz="half" idx="10"/>
          </p:nvPr>
        </p:nvSpPr>
        <p:spPr/>
        <p:txBody>
          <a:bodyPr/>
          <a:lstStyle/>
          <a:p>
            <a:fld id="{54A071FE-F65F-6149-8158-1DF5841DA0B1}" type="datetimeFigureOut">
              <a:rPr lang="es-CO" smtClean="0"/>
              <a:t>24/10/2025</a:t>
            </a:fld>
            <a:endParaRPr lang="es-CO"/>
          </a:p>
        </p:txBody>
      </p:sp>
      <p:sp>
        <p:nvSpPr>
          <p:cNvPr id="5" name="Marcador de pie de página 4">
            <a:extLst>
              <a:ext uri="{FF2B5EF4-FFF2-40B4-BE49-F238E27FC236}">
                <a16:creationId xmlns:a16="http://schemas.microsoft.com/office/drawing/2014/main" id="{A5C8788A-2437-92E0-D64C-FD62D17F9162}"/>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CCFEBDC1-C047-2DEE-4E50-F01B81CEF7B8}"/>
              </a:ext>
            </a:extLst>
          </p:cNvPr>
          <p:cNvSpPr>
            <a:spLocks noGrp="1"/>
          </p:cNvSpPr>
          <p:nvPr>
            <p:ph type="sldNum" sz="quarter" idx="12"/>
          </p:nvPr>
        </p:nvSpPr>
        <p:spPr/>
        <p:txBody>
          <a:bodyPr/>
          <a:lstStyle/>
          <a:p>
            <a:fld id="{60D5E02A-C3C6-6448-BF48-E4DF9AF2E6FB}" type="slidenum">
              <a:rPr lang="es-CO" smtClean="0"/>
              <a:t>‹Nº›</a:t>
            </a:fld>
            <a:endParaRPr lang="es-CO"/>
          </a:p>
        </p:txBody>
      </p:sp>
    </p:spTree>
    <p:extLst>
      <p:ext uri="{BB962C8B-B14F-4D97-AF65-F5344CB8AC3E}">
        <p14:creationId xmlns:p14="http://schemas.microsoft.com/office/powerpoint/2010/main" val="35668916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7FEB3E-02DE-71A1-737A-197537B91660}"/>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contenido 2">
            <a:extLst>
              <a:ext uri="{FF2B5EF4-FFF2-40B4-BE49-F238E27FC236}">
                <a16:creationId xmlns:a16="http://schemas.microsoft.com/office/drawing/2014/main" id="{04FAD13D-9D77-3A00-A8D9-6DC97CECE803}"/>
              </a:ext>
            </a:extLst>
          </p:cNvPr>
          <p:cNvSpPr>
            <a:spLocks noGrp="1"/>
          </p:cNvSpPr>
          <p:nvPr>
            <p:ph sz="half" idx="1"/>
          </p:nvPr>
        </p:nvSpPr>
        <p:spPr>
          <a:xfrm>
            <a:off x="838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contenido 3">
            <a:extLst>
              <a:ext uri="{FF2B5EF4-FFF2-40B4-BE49-F238E27FC236}">
                <a16:creationId xmlns:a16="http://schemas.microsoft.com/office/drawing/2014/main" id="{675AFB79-86DE-4587-CB8E-B7AD61CE7828}"/>
              </a:ext>
            </a:extLst>
          </p:cNvPr>
          <p:cNvSpPr>
            <a:spLocks noGrp="1"/>
          </p:cNvSpPr>
          <p:nvPr>
            <p:ph sz="half" idx="2"/>
          </p:nvPr>
        </p:nvSpPr>
        <p:spPr>
          <a:xfrm>
            <a:off x="6172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5" name="Marcador de fecha 4">
            <a:extLst>
              <a:ext uri="{FF2B5EF4-FFF2-40B4-BE49-F238E27FC236}">
                <a16:creationId xmlns:a16="http://schemas.microsoft.com/office/drawing/2014/main" id="{3268CA80-706C-425B-83CB-4788C497D614}"/>
              </a:ext>
            </a:extLst>
          </p:cNvPr>
          <p:cNvSpPr>
            <a:spLocks noGrp="1"/>
          </p:cNvSpPr>
          <p:nvPr>
            <p:ph type="dt" sz="half" idx="10"/>
          </p:nvPr>
        </p:nvSpPr>
        <p:spPr/>
        <p:txBody>
          <a:bodyPr/>
          <a:lstStyle/>
          <a:p>
            <a:fld id="{54A071FE-F65F-6149-8158-1DF5841DA0B1}" type="datetimeFigureOut">
              <a:rPr lang="es-CO" smtClean="0"/>
              <a:t>24/10/2025</a:t>
            </a:fld>
            <a:endParaRPr lang="es-CO"/>
          </a:p>
        </p:txBody>
      </p:sp>
      <p:sp>
        <p:nvSpPr>
          <p:cNvPr id="6" name="Marcador de pie de página 5">
            <a:extLst>
              <a:ext uri="{FF2B5EF4-FFF2-40B4-BE49-F238E27FC236}">
                <a16:creationId xmlns:a16="http://schemas.microsoft.com/office/drawing/2014/main" id="{822FBDDF-CB07-2419-5001-83E66E1F262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494846CD-43A6-AB78-1B4B-83B5ADC14ECD}"/>
              </a:ext>
            </a:extLst>
          </p:cNvPr>
          <p:cNvSpPr>
            <a:spLocks noGrp="1"/>
          </p:cNvSpPr>
          <p:nvPr>
            <p:ph type="sldNum" sz="quarter" idx="12"/>
          </p:nvPr>
        </p:nvSpPr>
        <p:spPr/>
        <p:txBody>
          <a:bodyPr/>
          <a:lstStyle/>
          <a:p>
            <a:fld id="{60D5E02A-C3C6-6448-BF48-E4DF9AF2E6FB}" type="slidenum">
              <a:rPr lang="es-CO" smtClean="0"/>
              <a:t>‹Nº›</a:t>
            </a:fld>
            <a:endParaRPr lang="es-CO"/>
          </a:p>
        </p:txBody>
      </p:sp>
    </p:spTree>
    <p:extLst>
      <p:ext uri="{BB962C8B-B14F-4D97-AF65-F5344CB8AC3E}">
        <p14:creationId xmlns:p14="http://schemas.microsoft.com/office/powerpoint/2010/main" val="3794345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8755BD-2C67-3C3F-1EA4-456DB91FBF47}"/>
              </a:ext>
            </a:extLst>
          </p:cNvPr>
          <p:cNvSpPr>
            <a:spLocks noGrp="1"/>
          </p:cNvSpPr>
          <p:nvPr>
            <p:ph type="title"/>
          </p:nvPr>
        </p:nvSpPr>
        <p:spPr>
          <a:xfrm>
            <a:off x="839788" y="365125"/>
            <a:ext cx="10515600" cy="1325563"/>
          </a:xfrm>
        </p:spPr>
        <p:txBody>
          <a:bodyPr/>
          <a:lstStyle/>
          <a:p>
            <a:r>
              <a:rPr lang="es-MX"/>
              <a:t>Haz clic para modificar el estilo de título del patrón</a:t>
            </a:r>
            <a:endParaRPr lang="es-CO"/>
          </a:p>
        </p:txBody>
      </p:sp>
      <p:sp>
        <p:nvSpPr>
          <p:cNvPr id="3" name="Marcador de texto 2">
            <a:extLst>
              <a:ext uri="{FF2B5EF4-FFF2-40B4-BE49-F238E27FC236}">
                <a16:creationId xmlns:a16="http://schemas.microsoft.com/office/drawing/2014/main" id="{AC363DEE-5196-D76F-639D-E0421E2B95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Marcador de contenido 3">
            <a:extLst>
              <a:ext uri="{FF2B5EF4-FFF2-40B4-BE49-F238E27FC236}">
                <a16:creationId xmlns:a16="http://schemas.microsoft.com/office/drawing/2014/main" id="{9F71E99D-C431-8D3C-9315-EDF08436CCBB}"/>
              </a:ext>
            </a:extLst>
          </p:cNvPr>
          <p:cNvSpPr>
            <a:spLocks noGrp="1"/>
          </p:cNvSpPr>
          <p:nvPr>
            <p:ph sz="half" idx="2"/>
          </p:nvPr>
        </p:nvSpPr>
        <p:spPr>
          <a:xfrm>
            <a:off x="839788" y="2505075"/>
            <a:ext cx="5157787"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5" name="Marcador de texto 4">
            <a:extLst>
              <a:ext uri="{FF2B5EF4-FFF2-40B4-BE49-F238E27FC236}">
                <a16:creationId xmlns:a16="http://schemas.microsoft.com/office/drawing/2014/main" id="{6FB3D08E-23CE-9DF1-D1D2-1F6F287DAE0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Marcador de contenido 5">
            <a:extLst>
              <a:ext uri="{FF2B5EF4-FFF2-40B4-BE49-F238E27FC236}">
                <a16:creationId xmlns:a16="http://schemas.microsoft.com/office/drawing/2014/main" id="{CFEE5065-5751-34FE-6D0C-FBE0CC49D022}"/>
              </a:ext>
            </a:extLst>
          </p:cNvPr>
          <p:cNvSpPr>
            <a:spLocks noGrp="1"/>
          </p:cNvSpPr>
          <p:nvPr>
            <p:ph sz="quarter" idx="4"/>
          </p:nvPr>
        </p:nvSpPr>
        <p:spPr>
          <a:xfrm>
            <a:off x="6172200" y="2505075"/>
            <a:ext cx="5183188"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7" name="Marcador de fecha 6">
            <a:extLst>
              <a:ext uri="{FF2B5EF4-FFF2-40B4-BE49-F238E27FC236}">
                <a16:creationId xmlns:a16="http://schemas.microsoft.com/office/drawing/2014/main" id="{DACAF675-6625-C0E9-7248-A7E0A1B70538}"/>
              </a:ext>
            </a:extLst>
          </p:cNvPr>
          <p:cNvSpPr>
            <a:spLocks noGrp="1"/>
          </p:cNvSpPr>
          <p:nvPr>
            <p:ph type="dt" sz="half" idx="10"/>
          </p:nvPr>
        </p:nvSpPr>
        <p:spPr/>
        <p:txBody>
          <a:bodyPr/>
          <a:lstStyle/>
          <a:p>
            <a:fld id="{54A071FE-F65F-6149-8158-1DF5841DA0B1}" type="datetimeFigureOut">
              <a:rPr lang="es-CO" smtClean="0"/>
              <a:t>24/10/2025</a:t>
            </a:fld>
            <a:endParaRPr lang="es-CO"/>
          </a:p>
        </p:txBody>
      </p:sp>
      <p:sp>
        <p:nvSpPr>
          <p:cNvPr id="8" name="Marcador de pie de página 7">
            <a:extLst>
              <a:ext uri="{FF2B5EF4-FFF2-40B4-BE49-F238E27FC236}">
                <a16:creationId xmlns:a16="http://schemas.microsoft.com/office/drawing/2014/main" id="{7D2EBE0C-28E0-A567-2B22-1C0D9B8EB742}"/>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4E97594E-0273-15F2-8789-6A22D7771D48}"/>
              </a:ext>
            </a:extLst>
          </p:cNvPr>
          <p:cNvSpPr>
            <a:spLocks noGrp="1"/>
          </p:cNvSpPr>
          <p:nvPr>
            <p:ph type="sldNum" sz="quarter" idx="12"/>
          </p:nvPr>
        </p:nvSpPr>
        <p:spPr/>
        <p:txBody>
          <a:bodyPr/>
          <a:lstStyle/>
          <a:p>
            <a:fld id="{60D5E02A-C3C6-6448-BF48-E4DF9AF2E6FB}" type="slidenum">
              <a:rPr lang="es-CO" smtClean="0"/>
              <a:t>‹Nº›</a:t>
            </a:fld>
            <a:endParaRPr lang="es-CO"/>
          </a:p>
        </p:txBody>
      </p:sp>
    </p:spTree>
    <p:extLst>
      <p:ext uri="{BB962C8B-B14F-4D97-AF65-F5344CB8AC3E}">
        <p14:creationId xmlns:p14="http://schemas.microsoft.com/office/powerpoint/2010/main" val="2543193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ACF65E-F073-0D4A-F728-5E1FDF21FF12}"/>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fecha 2">
            <a:extLst>
              <a:ext uri="{FF2B5EF4-FFF2-40B4-BE49-F238E27FC236}">
                <a16:creationId xmlns:a16="http://schemas.microsoft.com/office/drawing/2014/main" id="{7865E6B4-97F6-EB90-8A9E-D17094BB7896}"/>
              </a:ext>
            </a:extLst>
          </p:cNvPr>
          <p:cNvSpPr>
            <a:spLocks noGrp="1"/>
          </p:cNvSpPr>
          <p:nvPr>
            <p:ph type="dt" sz="half" idx="10"/>
          </p:nvPr>
        </p:nvSpPr>
        <p:spPr/>
        <p:txBody>
          <a:bodyPr/>
          <a:lstStyle/>
          <a:p>
            <a:fld id="{54A071FE-F65F-6149-8158-1DF5841DA0B1}" type="datetimeFigureOut">
              <a:rPr lang="es-CO" smtClean="0"/>
              <a:t>24/10/2025</a:t>
            </a:fld>
            <a:endParaRPr lang="es-CO"/>
          </a:p>
        </p:txBody>
      </p:sp>
      <p:sp>
        <p:nvSpPr>
          <p:cNvPr id="4" name="Marcador de pie de página 3">
            <a:extLst>
              <a:ext uri="{FF2B5EF4-FFF2-40B4-BE49-F238E27FC236}">
                <a16:creationId xmlns:a16="http://schemas.microsoft.com/office/drawing/2014/main" id="{19FF14A9-5D6C-57E9-414B-D97F34C35277}"/>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1519ECE7-7724-EB0D-1604-B5510DE722C0}"/>
              </a:ext>
            </a:extLst>
          </p:cNvPr>
          <p:cNvSpPr>
            <a:spLocks noGrp="1"/>
          </p:cNvSpPr>
          <p:nvPr>
            <p:ph type="sldNum" sz="quarter" idx="12"/>
          </p:nvPr>
        </p:nvSpPr>
        <p:spPr/>
        <p:txBody>
          <a:bodyPr/>
          <a:lstStyle/>
          <a:p>
            <a:fld id="{60D5E02A-C3C6-6448-BF48-E4DF9AF2E6FB}" type="slidenum">
              <a:rPr lang="es-CO" smtClean="0"/>
              <a:t>‹Nº›</a:t>
            </a:fld>
            <a:endParaRPr lang="es-CO"/>
          </a:p>
        </p:txBody>
      </p:sp>
    </p:spTree>
    <p:extLst>
      <p:ext uri="{BB962C8B-B14F-4D97-AF65-F5344CB8AC3E}">
        <p14:creationId xmlns:p14="http://schemas.microsoft.com/office/powerpoint/2010/main" val="29118638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B41AB251-DBE7-E7FD-5D20-15CBABB60E90}"/>
              </a:ext>
            </a:extLst>
          </p:cNvPr>
          <p:cNvSpPr>
            <a:spLocks noGrp="1"/>
          </p:cNvSpPr>
          <p:nvPr>
            <p:ph type="dt" sz="half" idx="10"/>
          </p:nvPr>
        </p:nvSpPr>
        <p:spPr/>
        <p:txBody>
          <a:bodyPr/>
          <a:lstStyle/>
          <a:p>
            <a:fld id="{54A071FE-F65F-6149-8158-1DF5841DA0B1}" type="datetimeFigureOut">
              <a:rPr lang="es-CO" smtClean="0"/>
              <a:t>24/10/2025</a:t>
            </a:fld>
            <a:endParaRPr lang="es-CO"/>
          </a:p>
        </p:txBody>
      </p:sp>
      <p:sp>
        <p:nvSpPr>
          <p:cNvPr id="3" name="Marcador de pie de página 2">
            <a:extLst>
              <a:ext uri="{FF2B5EF4-FFF2-40B4-BE49-F238E27FC236}">
                <a16:creationId xmlns:a16="http://schemas.microsoft.com/office/drawing/2014/main" id="{46FB5307-9681-9E47-2398-017678D381F0}"/>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D2CA139C-AA2E-F38C-C071-2C91CF1551D4}"/>
              </a:ext>
            </a:extLst>
          </p:cNvPr>
          <p:cNvSpPr>
            <a:spLocks noGrp="1"/>
          </p:cNvSpPr>
          <p:nvPr>
            <p:ph type="sldNum" sz="quarter" idx="12"/>
          </p:nvPr>
        </p:nvSpPr>
        <p:spPr/>
        <p:txBody>
          <a:bodyPr/>
          <a:lstStyle/>
          <a:p>
            <a:fld id="{60D5E02A-C3C6-6448-BF48-E4DF9AF2E6FB}" type="slidenum">
              <a:rPr lang="es-CO" smtClean="0"/>
              <a:t>‹Nº›</a:t>
            </a:fld>
            <a:endParaRPr lang="es-CO"/>
          </a:p>
        </p:txBody>
      </p:sp>
    </p:spTree>
    <p:extLst>
      <p:ext uri="{BB962C8B-B14F-4D97-AF65-F5344CB8AC3E}">
        <p14:creationId xmlns:p14="http://schemas.microsoft.com/office/powerpoint/2010/main" val="921053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E6765B-98BE-68D3-0D69-A816C700D4C5}"/>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CO"/>
          </a:p>
        </p:txBody>
      </p:sp>
      <p:sp>
        <p:nvSpPr>
          <p:cNvPr id="3" name="Marcador de contenido 2">
            <a:extLst>
              <a:ext uri="{FF2B5EF4-FFF2-40B4-BE49-F238E27FC236}">
                <a16:creationId xmlns:a16="http://schemas.microsoft.com/office/drawing/2014/main" id="{CDDE92D7-E6E2-3715-EC40-DD46760ED8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texto 3">
            <a:extLst>
              <a:ext uri="{FF2B5EF4-FFF2-40B4-BE49-F238E27FC236}">
                <a16:creationId xmlns:a16="http://schemas.microsoft.com/office/drawing/2014/main" id="{6171229A-07C0-F7B6-FAA3-8197572FAA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FFB11003-CF8C-CDD1-5B3C-3239C81CD170}"/>
              </a:ext>
            </a:extLst>
          </p:cNvPr>
          <p:cNvSpPr>
            <a:spLocks noGrp="1"/>
          </p:cNvSpPr>
          <p:nvPr>
            <p:ph type="dt" sz="half" idx="10"/>
          </p:nvPr>
        </p:nvSpPr>
        <p:spPr/>
        <p:txBody>
          <a:bodyPr/>
          <a:lstStyle/>
          <a:p>
            <a:fld id="{54A071FE-F65F-6149-8158-1DF5841DA0B1}" type="datetimeFigureOut">
              <a:rPr lang="es-CO" smtClean="0"/>
              <a:t>24/10/2025</a:t>
            </a:fld>
            <a:endParaRPr lang="es-CO"/>
          </a:p>
        </p:txBody>
      </p:sp>
      <p:sp>
        <p:nvSpPr>
          <p:cNvPr id="6" name="Marcador de pie de página 5">
            <a:extLst>
              <a:ext uri="{FF2B5EF4-FFF2-40B4-BE49-F238E27FC236}">
                <a16:creationId xmlns:a16="http://schemas.microsoft.com/office/drawing/2014/main" id="{F00B1DD6-B875-770F-FE08-D4205057A369}"/>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AD2F05DB-573E-20AB-76BE-4AAF638620CC}"/>
              </a:ext>
            </a:extLst>
          </p:cNvPr>
          <p:cNvSpPr>
            <a:spLocks noGrp="1"/>
          </p:cNvSpPr>
          <p:nvPr>
            <p:ph type="sldNum" sz="quarter" idx="12"/>
          </p:nvPr>
        </p:nvSpPr>
        <p:spPr/>
        <p:txBody>
          <a:bodyPr/>
          <a:lstStyle/>
          <a:p>
            <a:fld id="{60D5E02A-C3C6-6448-BF48-E4DF9AF2E6FB}" type="slidenum">
              <a:rPr lang="es-CO" smtClean="0"/>
              <a:t>‹Nº›</a:t>
            </a:fld>
            <a:endParaRPr lang="es-CO"/>
          </a:p>
        </p:txBody>
      </p:sp>
    </p:spTree>
    <p:extLst>
      <p:ext uri="{BB962C8B-B14F-4D97-AF65-F5344CB8AC3E}">
        <p14:creationId xmlns:p14="http://schemas.microsoft.com/office/powerpoint/2010/main" val="24303534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4BE110B-3534-1EA1-F8DB-0851C66AD205}"/>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CO"/>
          </a:p>
        </p:txBody>
      </p:sp>
      <p:sp>
        <p:nvSpPr>
          <p:cNvPr id="3" name="Marcador de posición de imagen 2">
            <a:extLst>
              <a:ext uri="{FF2B5EF4-FFF2-40B4-BE49-F238E27FC236}">
                <a16:creationId xmlns:a16="http://schemas.microsoft.com/office/drawing/2014/main" id="{F70B4EC8-0865-571A-4124-5804FEFB19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B959562C-A8D6-543B-7EAA-E7CD7E801C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72FA2304-EDBB-BC6C-4CD7-B18708653B27}"/>
              </a:ext>
            </a:extLst>
          </p:cNvPr>
          <p:cNvSpPr>
            <a:spLocks noGrp="1"/>
          </p:cNvSpPr>
          <p:nvPr>
            <p:ph type="dt" sz="half" idx="10"/>
          </p:nvPr>
        </p:nvSpPr>
        <p:spPr/>
        <p:txBody>
          <a:bodyPr/>
          <a:lstStyle/>
          <a:p>
            <a:fld id="{54A071FE-F65F-6149-8158-1DF5841DA0B1}" type="datetimeFigureOut">
              <a:rPr lang="es-CO" smtClean="0"/>
              <a:t>24/10/2025</a:t>
            </a:fld>
            <a:endParaRPr lang="es-CO"/>
          </a:p>
        </p:txBody>
      </p:sp>
      <p:sp>
        <p:nvSpPr>
          <p:cNvPr id="6" name="Marcador de pie de página 5">
            <a:extLst>
              <a:ext uri="{FF2B5EF4-FFF2-40B4-BE49-F238E27FC236}">
                <a16:creationId xmlns:a16="http://schemas.microsoft.com/office/drawing/2014/main" id="{27A5AC82-4C31-F9EA-2A94-6519E600E1C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10F02C3E-3BD5-E7CB-37CC-E7A74C7332C3}"/>
              </a:ext>
            </a:extLst>
          </p:cNvPr>
          <p:cNvSpPr>
            <a:spLocks noGrp="1"/>
          </p:cNvSpPr>
          <p:nvPr>
            <p:ph type="sldNum" sz="quarter" idx="12"/>
          </p:nvPr>
        </p:nvSpPr>
        <p:spPr/>
        <p:txBody>
          <a:bodyPr/>
          <a:lstStyle/>
          <a:p>
            <a:fld id="{60D5E02A-C3C6-6448-BF48-E4DF9AF2E6FB}" type="slidenum">
              <a:rPr lang="es-CO" smtClean="0"/>
              <a:t>‹Nº›</a:t>
            </a:fld>
            <a:endParaRPr lang="es-CO"/>
          </a:p>
        </p:txBody>
      </p:sp>
    </p:spTree>
    <p:extLst>
      <p:ext uri="{BB962C8B-B14F-4D97-AF65-F5344CB8AC3E}">
        <p14:creationId xmlns:p14="http://schemas.microsoft.com/office/powerpoint/2010/main" val="3867308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53D3F8C1-3CB5-B74F-BE8E-842A7D629DA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MX"/>
              <a:t>Haz clic para modificar el estilo de título del patrón</a:t>
            </a:r>
            <a:endParaRPr lang="es-CO"/>
          </a:p>
        </p:txBody>
      </p:sp>
      <p:sp>
        <p:nvSpPr>
          <p:cNvPr id="3" name="Marcador de texto 2">
            <a:extLst>
              <a:ext uri="{FF2B5EF4-FFF2-40B4-BE49-F238E27FC236}">
                <a16:creationId xmlns:a16="http://schemas.microsoft.com/office/drawing/2014/main" id="{522E6519-A2DF-FC73-11AD-CBADAC1FF7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6ABB68D3-5E7C-32D5-FAD4-E2C4436BBD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A071FE-F65F-6149-8158-1DF5841DA0B1}" type="datetimeFigureOut">
              <a:rPr lang="es-CO" smtClean="0"/>
              <a:t>24/10/2025</a:t>
            </a:fld>
            <a:endParaRPr lang="es-CO"/>
          </a:p>
        </p:txBody>
      </p:sp>
      <p:sp>
        <p:nvSpPr>
          <p:cNvPr id="5" name="Marcador de pie de página 4">
            <a:extLst>
              <a:ext uri="{FF2B5EF4-FFF2-40B4-BE49-F238E27FC236}">
                <a16:creationId xmlns:a16="http://schemas.microsoft.com/office/drawing/2014/main" id="{8CD333CC-DA85-FD58-09DA-37FB9C6317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E49D459-BBDE-076B-FA0C-5ABE06DD6C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D5E02A-C3C6-6448-BF48-E4DF9AF2E6FB}" type="slidenum">
              <a:rPr lang="es-CO" smtClean="0"/>
              <a:t>‹Nº›</a:t>
            </a:fld>
            <a:endParaRPr lang="es-CO"/>
          </a:p>
        </p:txBody>
      </p:sp>
    </p:spTree>
    <p:extLst>
      <p:ext uri="{BB962C8B-B14F-4D97-AF65-F5344CB8AC3E}">
        <p14:creationId xmlns:p14="http://schemas.microsoft.com/office/powerpoint/2010/main" val="441293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emf"/><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JP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scholar.google.com/citations?hl=es&amp;user=Bp3QMQMAAAAJ" TargetMode="Externa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emf"/><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emf"/><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Animacion intro presentacion LOW 2min.mp4">
            <a:hlinkClick r:id="" action="ppaction://media"/>
            <a:extLst>
              <a:ext uri="{FF2B5EF4-FFF2-40B4-BE49-F238E27FC236}">
                <a16:creationId xmlns:a16="http://schemas.microsoft.com/office/drawing/2014/main" id="{BB4A11B7-F0A4-7A8E-CA9A-F95CC4E766D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54934"/>
            <a:ext cx="12307330" cy="6922873"/>
          </a:xfrm>
          <a:prstGeom prst="rect">
            <a:avLst/>
          </a:prstGeom>
        </p:spPr>
      </p:pic>
      <p:sp>
        <p:nvSpPr>
          <p:cNvPr id="8" name="Rectangle 7">
            <a:extLst>
              <a:ext uri="{FF2B5EF4-FFF2-40B4-BE49-F238E27FC236}">
                <a16:creationId xmlns:a16="http://schemas.microsoft.com/office/drawing/2014/main" id="{42A4FC2C-047E-45A5-965D-8E1E3BF09B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Imagen 2">
            <a:extLst>
              <a:ext uri="{FF2B5EF4-FFF2-40B4-BE49-F238E27FC236}">
                <a16:creationId xmlns:a16="http://schemas.microsoft.com/office/drawing/2014/main" id="{AE48377D-56FA-7F80-B728-BED536A0ABFF}"/>
              </a:ext>
            </a:extLst>
          </p:cNvPr>
          <p:cNvPicPr>
            <a:picLocks noChangeAspect="1"/>
          </p:cNvPicPr>
          <p:nvPr/>
        </p:nvPicPr>
        <p:blipFill>
          <a:blip r:embed="rId5"/>
          <a:stretch>
            <a:fillRect/>
          </a:stretch>
        </p:blipFill>
        <p:spPr>
          <a:xfrm>
            <a:off x="1361156" y="1799501"/>
            <a:ext cx="3350277" cy="2680221"/>
          </a:xfrm>
          <a:prstGeom prst="rect">
            <a:avLst/>
          </a:prstGeom>
        </p:spPr>
      </p:pic>
    </p:spTree>
    <p:extLst>
      <p:ext uri="{BB962C8B-B14F-4D97-AF65-F5344CB8AC3E}">
        <p14:creationId xmlns:p14="http://schemas.microsoft.com/office/powerpoint/2010/main" val="890323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002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nimacion intro presentacion LOW 2min.mp4">
            <a:hlinkClick r:id="" action="ppaction://media"/>
            <a:extLst>
              <a:ext uri="{FF2B5EF4-FFF2-40B4-BE49-F238E27FC236}">
                <a16:creationId xmlns:a16="http://schemas.microsoft.com/office/drawing/2014/main" id="{BB4A11B7-F0A4-7A8E-CA9A-F95CC4E766D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307330" cy="6922873"/>
          </a:xfrm>
          <a:prstGeom prst="rect">
            <a:avLst/>
          </a:prstGeom>
        </p:spPr>
      </p:pic>
      <p:sp>
        <p:nvSpPr>
          <p:cNvPr id="5" name="Rectángulo redondeado 4"/>
          <p:cNvSpPr/>
          <p:nvPr/>
        </p:nvSpPr>
        <p:spPr>
          <a:xfrm>
            <a:off x="1253944" y="2923062"/>
            <a:ext cx="5018935" cy="2792622"/>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s-CO" sz="1400" b="1" dirty="0" smtClean="0">
                <a:solidFill>
                  <a:schemeClr val="tx1"/>
                </a:solidFill>
                <a:latin typeface="Arial" panose="020B0604020202020204" pitchFamily="34" charset="0"/>
                <a:cs typeface="Arial" panose="020B0604020202020204" pitchFamily="34" charset="0"/>
              </a:rPr>
              <a:t>Ingeniero Electrónico,  Magister en Ingeniería con énfasis en electrónica y estudiante del doctorado en ingeniería con énfasis en eléctrica y electrónica de la UDFJC </a:t>
            </a:r>
          </a:p>
          <a:p>
            <a:pPr algn="just"/>
            <a:endParaRPr lang="es-CO" sz="1400" b="1" dirty="0" smtClean="0">
              <a:solidFill>
                <a:schemeClr val="tx1"/>
              </a:solidFill>
              <a:latin typeface="Arial" panose="020B0604020202020204" pitchFamily="34" charset="0"/>
              <a:cs typeface="Arial" panose="020B0604020202020204" pitchFamily="34" charset="0"/>
            </a:endParaRPr>
          </a:p>
          <a:p>
            <a:pPr algn="ctr"/>
            <a:r>
              <a:rPr lang="es-CO" sz="1400" b="1" dirty="0" smtClean="0">
                <a:solidFill>
                  <a:schemeClr val="tx1"/>
                </a:solidFill>
                <a:latin typeface="Arial" panose="020B0604020202020204" pitchFamily="34" charset="0"/>
                <a:cs typeface="Arial" panose="020B0604020202020204" pitchFamily="34" charset="0"/>
              </a:rPr>
              <a:t>Diego Alejandro Barragán Vargas</a:t>
            </a:r>
          </a:p>
          <a:p>
            <a:pPr algn="ctr"/>
            <a:endParaRPr lang="es-CO" sz="1400" b="1" dirty="0" smtClean="0">
              <a:solidFill>
                <a:schemeClr val="tx1"/>
              </a:solidFill>
              <a:latin typeface="Arial" panose="020B0604020202020204" pitchFamily="34" charset="0"/>
              <a:cs typeface="Arial" panose="020B0604020202020204" pitchFamily="34" charset="0"/>
            </a:endParaRPr>
          </a:p>
          <a:p>
            <a:pPr algn="ctr"/>
            <a:endParaRPr lang="es-CO" sz="1400" b="1" dirty="0">
              <a:solidFill>
                <a:schemeClr val="tx1"/>
              </a:solidFill>
              <a:latin typeface="Arial" panose="020B0604020202020204" pitchFamily="34" charset="0"/>
              <a:cs typeface="Arial" panose="020B0604020202020204" pitchFamily="34" charset="0"/>
            </a:endParaRPr>
          </a:p>
          <a:p>
            <a:pPr algn="ctr"/>
            <a:r>
              <a:rPr lang="es-CO" sz="1400" b="1" dirty="0" smtClean="0">
                <a:solidFill>
                  <a:schemeClr val="tx1"/>
                </a:solidFill>
                <a:latin typeface="Arial" panose="020B0604020202020204" pitchFamily="34" charset="0"/>
                <a:cs typeface="Arial" panose="020B0604020202020204" pitchFamily="34" charset="0"/>
              </a:rPr>
              <a:t>Docente de electrónica Universidad Santo Tomás de Aquino </a:t>
            </a:r>
            <a:endParaRPr lang="es-CO" sz="1400" b="1" dirty="0">
              <a:solidFill>
                <a:schemeClr val="tx1"/>
              </a:solidFill>
              <a:latin typeface="Arial" panose="020B0604020202020204" pitchFamily="34" charset="0"/>
              <a:cs typeface="Arial" panose="020B0604020202020204" pitchFamily="34" charset="0"/>
            </a:endParaRPr>
          </a:p>
        </p:txBody>
      </p:sp>
      <p:sp>
        <p:nvSpPr>
          <p:cNvPr id="6" name="Rectángulo 5"/>
          <p:cNvSpPr/>
          <p:nvPr/>
        </p:nvSpPr>
        <p:spPr>
          <a:xfrm>
            <a:off x="715411" y="5853165"/>
            <a:ext cx="6096000" cy="523220"/>
          </a:xfrm>
          <a:prstGeom prst="rect">
            <a:avLst/>
          </a:prstGeom>
        </p:spPr>
        <p:style>
          <a:lnRef idx="1">
            <a:schemeClr val="accent4"/>
          </a:lnRef>
          <a:fillRef idx="2">
            <a:schemeClr val="accent4"/>
          </a:fillRef>
          <a:effectRef idx="1">
            <a:schemeClr val="accent4"/>
          </a:effectRef>
          <a:fontRef idx="minor">
            <a:schemeClr val="dk1"/>
          </a:fontRef>
        </p:style>
        <p:txBody>
          <a:bodyPr>
            <a:spAutoFit/>
          </a:bodyPr>
          <a:lstStyle/>
          <a:p>
            <a:pPr algn="ctr"/>
            <a:r>
              <a:rPr lang="es-CO" sz="1400" b="1" dirty="0"/>
              <a:t>Enlace de Interés:</a:t>
            </a:r>
          </a:p>
          <a:p>
            <a:pPr algn="ctr"/>
            <a:r>
              <a:rPr lang="es-CO" sz="1400" b="1" dirty="0">
                <a:solidFill>
                  <a:schemeClr val="bg1"/>
                </a:solidFill>
                <a:hlinkClick r:id="rId6"/>
              </a:rPr>
              <a:t>https://</a:t>
            </a:r>
            <a:r>
              <a:rPr lang="es-CO" sz="1400" b="1" dirty="0" smtClean="0">
                <a:solidFill>
                  <a:schemeClr val="bg1"/>
                </a:solidFill>
                <a:hlinkClick r:id="rId6"/>
              </a:rPr>
              <a:t>scholar.google.com/citations?hl=es&amp;user=Bp3QMQMAAAAJ</a:t>
            </a:r>
            <a:r>
              <a:rPr lang="es-CO" sz="1400" b="1" dirty="0" smtClean="0">
                <a:solidFill>
                  <a:schemeClr val="bg1"/>
                </a:solidFill>
              </a:rPr>
              <a:t> </a:t>
            </a:r>
            <a:endParaRPr lang="es-CO" sz="1400" b="1" dirty="0">
              <a:solidFill>
                <a:schemeClr val="bg1"/>
              </a:solidFill>
            </a:endParaRPr>
          </a:p>
        </p:txBody>
      </p:sp>
      <p:sp>
        <p:nvSpPr>
          <p:cNvPr id="7" name="Rectángulo redondeado 6"/>
          <p:cNvSpPr/>
          <p:nvPr/>
        </p:nvSpPr>
        <p:spPr>
          <a:xfrm>
            <a:off x="2253146" y="779609"/>
            <a:ext cx="3365500" cy="442676"/>
          </a:xfrm>
          <a:prstGeom prst="round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s-CO" sz="1800" b="1" dirty="0" smtClean="0">
                <a:solidFill>
                  <a:schemeClr val="tx1"/>
                </a:solidFill>
              </a:rPr>
              <a:t>PRESENTACIÓN</a:t>
            </a:r>
            <a:endParaRPr lang="es-CO" sz="1800" b="1" dirty="0">
              <a:solidFill>
                <a:schemeClr val="tx1"/>
              </a:solidFill>
            </a:endParaRPr>
          </a:p>
        </p:txBody>
      </p:sp>
      <p:pic>
        <p:nvPicPr>
          <p:cNvPr id="8" name="Imagen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65727" y="1222285"/>
            <a:ext cx="2146300" cy="1913570"/>
          </a:xfrm>
          <a:prstGeom prst="ellipse">
            <a:avLst/>
          </a:prstGeom>
          <a:ln>
            <a:noFill/>
          </a:ln>
          <a:effectLst>
            <a:softEdge rad="112500"/>
          </a:effectLst>
        </p:spPr>
      </p:pic>
    </p:spTree>
    <p:extLst>
      <p:ext uri="{BB962C8B-B14F-4D97-AF65-F5344CB8AC3E}">
        <p14:creationId xmlns:p14="http://schemas.microsoft.com/office/powerpoint/2010/main" val="1924456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00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Animacion intro presentacion LOW 2min.mp4">
            <a:hlinkClick r:id="" action="ppaction://media"/>
            <a:extLst>
              <a:ext uri="{FF2B5EF4-FFF2-40B4-BE49-F238E27FC236}">
                <a16:creationId xmlns:a16="http://schemas.microsoft.com/office/drawing/2014/main" id="{BB4A11B7-F0A4-7A8E-CA9A-F95CC4E766D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50"/>
            <a:ext cx="12307330" cy="6922873"/>
          </a:xfrm>
          <a:prstGeom prst="rect">
            <a:avLst/>
          </a:prstGeom>
        </p:spPr>
      </p:pic>
      <p:sp>
        <p:nvSpPr>
          <p:cNvPr id="8" name="Rectangle 7">
            <a:extLst>
              <a:ext uri="{FF2B5EF4-FFF2-40B4-BE49-F238E27FC236}">
                <a16:creationId xmlns:a16="http://schemas.microsoft.com/office/drawing/2014/main" id="{42A4FC2C-047E-45A5-965D-8E1E3BF09B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Imagen 2">
            <a:extLst>
              <a:ext uri="{FF2B5EF4-FFF2-40B4-BE49-F238E27FC236}">
                <a16:creationId xmlns:a16="http://schemas.microsoft.com/office/drawing/2014/main" id="{AE48377D-56FA-7F80-B728-BED536A0ABFF}"/>
              </a:ext>
            </a:extLst>
          </p:cNvPr>
          <p:cNvPicPr>
            <a:picLocks noChangeAspect="1"/>
          </p:cNvPicPr>
          <p:nvPr/>
        </p:nvPicPr>
        <p:blipFill>
          <a:blip r:embed="rId6"/>
          <a:stretch>
            <a:fillRect/>
          </a:stretch>
        </p:blipFill>
        <p:spPr>
          <a:xfrm>
            <a:off x="1033985" y="625042"/>
            <a:ext cx="1256219" cy="1004975"/>
          </a:xfrm>
          <a:prstGeom prst="rect">
            <a:avLst/>
          </a:prstGeom>
        </p:spPr>
      </p:pic>
      <p:sp>
        <p:nvSpPr>
          <p:cNvPr id="4" name="CuadroTexto 3">
            <a:extLst>
              <a:ext uri="{FF2B5EF4-FFF2-40B4-BE49-F238E27FC236}">
                <a16:creationId xmlns:a16="http://schemas.microsoft.com/office/drawing/2014/main" id="{C6071261-52C2-02AC-5472-213AC25D312A}"/>
              </a:ext>
            </a:extLst>
          </p:cNvPr>
          <p:cNvSpPr txBox="1"/>
          <p:nvPr/>
        </p:nvSpPr>
        <p:spPr>
          <a:xfrm>
            <a:off x="742950" y="3200400"/>
            <a:ext cx="5741424" cy="101566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s-CO" sz="3000" b="1" dirty="0" smtClean="0">
                <a:solidFill>
                  <a:schemeClr val="bg1"/>
                </a:solidFill>
              </a:rPr>
              <a:t>Sesión 13-Búsqueda </a:t>
            </a:r>
            <a:r>
              <a:rPr lang="es-CO" sz="3000" b="1" dirty="0" err="1" smtClean="0">
                <a:solidFill>
                  <a:schemeClr val="bg1"/>
                </a:solidFill>
              </a:rPr>
              <a:t>Adversarial</a:t>
            </a:r>
            <a:r>
              <a:rPr lang="es-CO" sz="3000" b="1" dirty="0" smtClean="0">
                <a:solidFill>
                  <a:schemeClr val="bg1"/>
                </a:solidFill>
              </a:rPr>
              <a:t> y Procesos de Decisión de </a:t>
            </a:r>
            <a:r>
              <a:rPr lang="es-CO" sz="3000" b="1" dirty="0" err="1" smtClean="0">
                <a:solidFill>
                  <a:schemeClr val="bg1"/>
                </a:solidFill>
              </a:rPr>
              <a:t>Markov</a:t>
            </a:r>
            <a:endParaRPr lang="es-CO" sz="3000" b="1" dirty="0">
              <a:solidFill>
                <a:schemeClr val="bg1"/>
              </a:solidFill>
            </a:endParaRPr>
          </a:p>
        </p:txBody>
      </p:sp>
      <p:sp>
        <p:nvSpPr>
          <p:cNvPr id="5" name="CuadroTexto 9">
            <a:extLst>
              <a:ext uri="{FF2B5EF4-FFF2-40B4-BE49-F238E27FC236}">
                <a16:creationId xmlns:a16="http://schemas.microsoft.com/office/drawing/2014/main" id="{0252B8A2-CBDC-38C2-62EE-2D6A0D9AFB99}"/>
              </a:ext>
            </a:extLst>
          </p:cNvPr>
          <p:cNvSpPr txBox="1"/>
          <p:nvPr/>
        </p:nvSpPr>
        <p:spPr>
          <a:xfrm>
            <a:off x="914716" y="6120539"/>
            <a:ext cx="2393604" cy="307777"/>
          </a:xfrm>
          <a:prstGeom prst="rect">
            <a:avLst/>
          </a:prstGeom>
          <a:noFill/>
        </p:spPr>
        <p:txBody>
          <a:bodyPr wrap="none" rtlCol="0">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s-CO" sz="1400" dirty="0" smtClean="0">
                <a:solidFill>
                  <a:schemeClr val="bg1"/>
                </a:solidFill>
                <a:latin typeface="Arial" panose="020B0604020202020204" pitchFamily="34" charset="0"/>
                <a:cs typeface="Arial" panose="020B0604020202020204" pitchFamily="34" charset="0"/>
              </a:rPr>
              <a:t>24 de Octubre, Bogotá D.C.</a:t>
            </a:r>
            <a:endParaRPr lang="es-CO" sz="1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5249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002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0" y="10498"/>
            <a:ext cx="12192000" cy="6837004"/>
          </a:xfrm>
          <a:prstGeom prst="rect">
            <a:avLst/>
          </a:prstGeom>
        </p:spPr>
      </p:pic>
      <p:sp>
        <p:nvSpPr>
          <p:cNvPr id="4" name="Rectángulo 3">
            <a:extLst>
              <a:ext uri="{FF2B5EF4-FFF2-40B4-BE49-F238E27FC236}">
                <a16:creationId xmlns:a16="http://schemas.microsoft.com/office/drawing/2014/main" id="{35B136A7-07CB-877C-2B34-6D20568E7296}"/>
              </a:ext>
            </a:extLst>
          </p:cNvPr>
          <p:cNvSpPr/>
          <p:nvPr/>
        </p:nvSpPr>
        <p:spPr>
          <a:xfrm>
            <a:off x="10975190" y="1788660"/>
            <a:ext cx="185352" cy="693014"/>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Rectángulo 4">
            <a:extLst>
              <a:ext uri="{FF2B5EF4-FFF2-40B4-BE49-F238E27FC236}">
                <a16:creationId xmlns:a16="http://schemas.microsoft.com/office/drawing/2014/main" id="{35B136A7-07CB-877C-2B34-6D20568E7296}"/>
              </a:ext>
            </a:extLst>
          </p:cNvPr>
          <p:cNvSpPr/>
          <p:nvPr/>
        </p:nvSpPr>
        <p:spPr>
          <a:xfrm>
            <a:off x="10975190" y="2881851"/>
            <a:ext cx="185352" cy="693014"/>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CuadroTexto 7">
            <a:extLst>
              <a:ext uri="{FF2B5EF4-FFF2-40B4-BE49-F238E27FC236}">
                <a16:creationId xmlns:a16="http://schemas.microsoft.com/office/drawing/2014/main" id="{4CC69E3E-0219-0884-6155-5DFDBDC92927}"/>
              </a:ext>
            </a:extLst>
          </p:cNvPr>
          <p:cNvSpPr txBox="1"/>
          <p:nvPr/>
        </p:nvSpPr>
        <p:spPr>
          <a:xfrm>
            <a:off x="3123954" y="1788660"/>
            <a:ext cx="7714914" cy="338554"/>
          </a:xfrm>
          <a:prstGeom prst="rect">
            <a:avLst/>
          </a:prstGeom>
          <a:noFill/>
        </p:spPr>
        <p:txBody>
          <a:bodyPr wrap="square" rtlCol="0">
            <a:spAutoFit/>
          </a:bodyPr>
          <a:lstStyle/>
          <a:p>
            <a:pPr algn="r"/>
            <a:r>
              <a:rPr lang="es-CO" sz="1600" dirty="0" smtClean="0">
                <a:solidFill>
                  <a:schemeClr val="bg1"/>
                </a:solidFill>
                <a:latin typeface="Arial" panose="020B0604020202020204" pitchFamily="34" charset="0"/>
                <a:cs typeface="Arial" panose="020B0604020202020204" pitchFamily="34" charset="0"/>
              </a:rPr>
              <a:t>Búsqueda </a:t>
            </a:r>
            <a:r>
              <a:rPr lang="es-CO" sz="1600" dirty="0" err="1" smtClean="0">
                <a:solidFill>
                  <a:schemeClr val="bg1"/>
                </a:solidFill>
                <a:latin typeface="Arial" panose="020B0604020202020204" pitchFamily="34" charset="0"/>
                <a:cs typeface="Arial" panose="020B0604020202020204" pitchFamily="34" charset="0"/>
              </a:rPr>
              <a:t>Adversarial</a:t>
            </a:r>
            <a:endParaRPr lang="es-CO" sz="1600" dirty="0">
              <a:solidFill>
                <a:schemeClr val="bg1"/>
              </a:solidFill>
              <a:latin typeface="Arial" panose="020B0604020202020204" pitchFamily="34" charset="0"/>
              <a:cs typeface="Arial" panose="020B0604020202020204" pitchFamily="34" charset="0"/>
            </a:endParaRPr>
          </a:p>
        </p:txBody>
      </p:sp>
      <p:sp>
        <p:nvSpPr>
          <p:cNvPr id="9" name="CuadroTexto 8">
            <a:extLst>
              <a:ext uri="{FF2B5EF4-FFF2-40B4-BE49-F238E27FC236}">
                <a16:creationId xmlns:a16="http://schemas.microsoft.com/office/drawing/2014/main" id="{4CC69E3E-0219-0884-6155-5DFDBDC92927}"/>
              </a:ext>
            </a:extLst>
          </p:cNvPr>
          <p:cNvSpPr txBox="1"/>
          <p:nvPr/>
        </p:nvSpPr>
        <p:spPr>
          <a:xfrm>
            <a:off x="3123954" y="2881851"/>
            <a:ext cx="7714914" cy="338554"/>
          </a:xfrm>
          <a:prstGeom prst="rect">
            <a:avLst/>
          </a:prstGeom>
          <a:noFill/>
        </p:spPr>
        <p:txBody>
          <a:bodyPr wrap="square" rtlCol="0">
            <a:spAutoFit/>
          </a:bodyPr>
          <a:lstStyle/>
          <a:p>
            <a:pPr algn="r"/>
            <a:r>
              <a:rPr lang="es-CO" sz="1600" dirty="0" smtClean="0">
                <a:solidFill>
                  <a:schemeClr val="bg1"/>
                </a:solidFill>
                <a:latin typeface="Arial" panose="020B0604020202020204" pitchFamily="34" charset="0"/>
                <a:cs typeface="Arial" panose="020B0604020202020204" pitchFamily="34" charset="0"/>
              </a:rPr>
              <a:t>Procesos de Decisión de </a:t>
            </a:r>
            <a:r>
              <a:rPr lang="es-CO" sz="1600" dirty="0" err="1" smtClean="0">
                <a:solidFill>
                  <a:schemeClr val="bg1"/>
                </a:solidFill>
                <a:latin typeface="Arial" panose="020B0604020202020204" pitchFamily="34" charset="0"/>
                <a:cs typeface="Arial" panose="020B0604020202020204" pitchFamily="34" charset="0"/>
              </a:rPr>
              <a:t>Markov</a:t>
            </a:r>
            <a:endParaRPr lang="es-CO" sz="16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35085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entágono 1"/>
          <p:cNvSpPr/>
          <p:nvPr/>
        </p:nvSpPr>
        <p:spPr>
          <a:xfrm>
            <a:off x="290052" y="152400"/>
            <a:ext cx="4227871" cy="712839"/>
          </a:xfrm>
          <a:prstGeom prst="homePlat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s-ES" b="1" dirty="0" smtClean="0">
                <a:solidFill>
                  <a:schemeClr val="tx1"/>
                </a:solidFill>
              </a:rPr>
              <a:t>Búsqueda </a:t>
            </a:r>
            <a:r>
              <a:rPr lang="es-ES" b="1" dirty="0" err="1" smtClean="0">
                <a:solidFill>
                  <a:schemeClr val="tx1"/>
                </a:solidFill>
              </a:rPr>
              <a:t>Adversarial</a:t>
            </a:r>
            <a:endParaRPr lang="es-CO" b="1" dirty="0">
              <a:solidFill>
                <a:schemeClr val="tx1"/>
              </a:solidFill>
            </a:endParaRPr>
          </a:p>
        </p:txBody>
      </p:sp>
      <p:sp>
        <p:nvSpPr>
          <p:cNvPr id="3" name="Cheurón 2"/>
          <p:cNvSpPr/>
          <p:nvPr/>
        </p:nvSpPr>
        <p:spPr>
          <a:xfrm>
            <a:off x="2551471" y="2669458"/>
            <a:ext cx="8445910" cy="884903"/>
          </a:xfrm>
          <a:prstGeom prst="chevron">
            <a:avLst/>
          </a:prstGeom>
        </p:spPr>
        <p:style>
          <a:lnRef idx="1">
            <a:schemeClr val="accent4"/>
          </a:lnRef>
          <a:fillRef idx="2">
            <a:schemeClr val="accent4"/>
          </a:fillRef>
          <a:effectRef idx="1">
            <a:schemeClr val="accent4"/>
          </a:effectRef>
          <a:fontRef idx="minor">
            <a:schemeClr val="dk1"/>
          </a:fontRef>
        </p:style>
        <p:txBody>
          <a:bodyPr rtlCol="0" anchor="ctr"/>
          <a:lstStyle/>
          <a:p>
            <a:pPr algn="just" fontAlgn="base"/>
            <a:r>
              <a:rPr lang="es-ES" b="1" dirty="0"/>
              <a:t>Cada agente busca aumentar su utilidad o minimizar sus pérdidas.</a:t>
            </a:r>
          </a:p>
        </p:txBody>
      </p:sp>
      <p:sp>
        <p:nvSpPr>
          <p:cNvPr id="4" name="Cheurón 3"/>
          <p:cNvSpPr/>
          <p:nvPr/>
        </p:nvSpPr>
        <p:spPr>
          <a:xfrm>
            <a:off x="2551471" y="3881285"/>
            <a:ext cx="8445910" cy="840657"/>
          </a:xfrm>
          <a:prstGeom prst="chevron">
            <a:avLst/>
          </a:prstGeom>
        </p:spPr>
        <p:style>
          <a:lnRef idx="1">
            <a:schemeClr val="accent4"/>
          </a:lnRef>
          <a:fillRef idx="2">
            <a:schemeClr val="accent4"/>
          </a:fillRef>
          <a:effectRef idx="1">
            <a:schemeClr val="accent4"/>
          </a:effectRef>
          <a:fontRef idx="minor">
            <a:schemeClr val="dk1"/>
          </a:fontRef>
        </p:style>
        <p:txBody>
          <a:bodyPr rtlCol="0" anchor="ctr"/>
          <a:lstStyle/>
          <a:p>
            <a:pPr algn="just" fontAlgn="base"/>
            <a:r>
              <a:rPr lang="es-ES" b="1" dirty="0"/>
              <a:t>La acción de un agente afecta los resultados y objetivos de los demás agentes.</a:t>
            </a:r>
          </a:p>
        </p:txBody>
      </p:sp>
      <p:sp>
        <p:nvSpPr>
          <p:cNvPr id="5" name="Cheurón 4"/>
          <p:cNvSpPr/>
          <p:nvPr/>
        </p:nvSpPr>
        <p:spPr>
          <a:xfrm>
            <a:off x="2551471" y="5048867"/>
            <a:ext cx="8445910" cy="845574"/>
          </a:xfrm>
          <a:prstGeom prst="chevron">
            <a:avLst/>
          </a:prstGeom>
        </p:spPr>
        <p:style>
          <a:lnRef idx="1">
            <a:schemeClr val="accent4"/>
          </a:lnRef>
          <a:fillRef idx="2">
            <a:schemeClr val="accent4"/>
          </a:fillRef>
          <a:effectRef idx="1">
            <a:schemeClr val="accent4"/>
          </a:effectRef>
          <a:fontRef idx="minor">
            <a:schemeClr val="dk1"/>
          </a:fontRef>
        </p:style>
        <p:txBody>
          <a:bodyPr rtlCol="0" anchor="ctr"/>
          <a:lstStyle/>
          <a:p>
            <a:pPr fontAlgn="base"/>
            <a:r>
              <a:rPr lang="es-ES" b="1" dirty="0"/>
              <a:t>Además, la incertidumbre estratégica surge cuando los agentes pueden carecer de información suficiente sobre las estrategias de los demás.</a:t>
            </a:r>
          </a:p>
        </p:txBody>
      </p:sp>
      <p:sp>
        <p:nvSpPr>
          <p:cNvPr id="6" name="Rectángulo redondeado 5"/>
          <p:cNvSpPr/>
          <p:nvPr/>
        </p:nvSpPr>
        <p:spPr>
          <a:xfrm>
            <a:off x="290052" y="1017639"/>
            <a:ext cx="11567651" cy="87015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just"/>
            <a:r>
              <a:rPr lang="es-ES" b="1" dirty="0"/>
              <a:t> </a:t>
            </a:r>
            <a:r>
              <a:rPr lang="es-ES" b="1" dirty="0" smtClean="0"/>
              <a:t>Es </a:t>
            </a:r>
            <a:r>
              <a:rPr lang="es-ES" b="1" dirty="0"/>
              <a:t>un enfoque muy adecuado en un entorno competitivo , donde dos o más agentes tienen objetivos contrapuestos. La búsqueda </a:t>
            </a:r>
            <a:r>
              <a:rPr lang="es-ES" b="1" dirty="0" err="1"/>
              <a:t>adversarial</a:t>
            </a:r>
            <a:r>
              <a:rPr lang="es-ES" b="1" dirty="0"/>
              <a:t> puede emplearse en juegos de suma cero entre dos jugadores , lo que significa que lo que es bueno para uno será una desgracia para el otro. En tal caso, no hay un resultado beneficioso para todos .</a:t>
            </a:r>
            <a:endParaRPr lang="es-CO" b="1" dirty="0"/>
          </a:p>
        </p:txBody>
      </p:sp>
      <p:sp>
        <p:nvSpPr>
          <p:cNvPr id="7" name="Flecha doblada hacia arriba 6"/>
          <p:cNvSpPr/>
          <p:nvPr/>
        </p:nvSpPr>
        <p:spPr>
          <a:xfrm rot="5400000">
            <a:off x="-243348" y="2421193"/>
            <a:ext cx="2861187" cy="1794387"/>
          </a:xfrm>
          <a:prstGeom prst="bentUpArrow">
            <a:avLst>
              <a:gd name="adj1" fmla="val 15359"/>
              <a:gd name="adj2" fmla="val 25000"/>
              <a:gd name="adj3" fmla="val 2500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CO"/>
          </a:p>
        </p:txBody>
      </p:sp>
      <p:sp>
        <p:nvSpPr>
          <p:cNvPr id="8" name="Abrir llave 7"/>
          <p:cNvSpPr/>
          <p:nvPr/>
        </p:nvSpPr>
        <p:spPr>
          <a:xfrm>
            <a:off x="1907460" y="2467898"/>
            <a:ext cx="860323" cy="3667432"/>
          </a:xfrm>
          <a:prstGeom prst="leftBrace">
            <a:avLst/>
          </a:prstGeom>
          <a:ln w="57150"/>
        </p:spPr>
        <p:style>
          <a:lnRef idx="3">
            <a:schemeClr val="dk1"/>
          </a:lnRef>
          <a:fillRef idx="0">
            <a:schemeClr val="dk1"/>
          </a:fillRef>
          <a:effectRef idx="2">
            <a:schemeClr val="dk1"/>
          </a:effectRef>
          <a:fontRef idx="minor">
            <a:schemeClr val="tx1"/>
          </a:fontRef>
        </p:style>
        <p:txBody>
          <a:bodyPr rtlCol="0" anchor="ctr"/>
          <a:lstStyle/>
          <a:p>
            <a:pPr algn="ctr"/>
            <a:endParaRPr lang="es-CO"/>
          </a:p>
        </p:txBody>
      </p:sp>
      <p:sp>
        <p:nvSpPr>
          <p:cNvPr id="9" name="Rectángulo redondeado 8"/>
          <p:cNvSpPr/>
          <p:nvPr/>
        </p:nvSpPr>
        <p:spPr>
          <a:xfrm>
            <a:off x="285136" y="3991897"/>
            <a:ext cx="1533832" cy="658761"/>
          </a:xfrm>
          <a:prstGeom prst="roundRect">
            <a:avLst>
              <a:gd name="adj" fmla="val 2935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s-ES" sz="1600" b="1" dirty="0" smtClean="0"/>
              <a:t>Algunos Características</a:t>
            </a:r>
            <a:endParaRPr lang="es-CO" sz="1600" b="1" dirty="0"/>
          </a:p>
        </p:txBody>
      </p:sp>
    </p:spTree>
    <p:extLst>
      <p:ext uri="{BB962C8B-B14F-4D97-AF65-F5344CB8AC3E}">
        <p14:creationId xmlns:p14="http://schemas.microsoft.com/office/powerpoint/2010/main" val="6542124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1"/>
          <p:cNvSpPr/>
          <p:nvPr/>
        </p:nvSpPr>
        <p:spPr>
          <a:xfrm>
            <a:off x="428625" y="1461302"/>
            <a:ext cx="2373569" cy="276999"/>
          </a:xfrm>
          <a:prstGeom prst="rect">
            <a:avLst/>
          </a:prstGeom>
          <a:noFill/>
          <a:ln/>
        </p:spPr>
        <p:txBody>
          <a:bodyPr wrap="square" lIns="0" tIns="0" rIns="0" bIns="0" rtlCol="0" anchor="ctr">
            <a:spAutoFit/>
          </a:bodyPr>
          <a:lstStyle/>
          <a:p>
            <a:pPr marL="0" indent="0">
              <a:buNone/>
            </a:pPr>
            <a:r>
              <a:rPr lang="en-US" b="1" kern="0" spc="1" dirty="0">
                <a:latin typeface="Noto Sans" pitchFamily="34" charset="0"/>
                <a:ea typeface="Noto Sans" pitchFamily="34" charset="-122"/>
                <a:cs typeface="Noto Sans" pitchFamily="34" charset="-120"/>
              </a:rPr>
              <a:t>Conceptos Clave</a:t>
            </a:r>
            <a:endParaRPr lang="en-US" dirty="0"/>
          </a:p>
        </p:txBody>
      </p:sp>
      <p:sp>
        <p:nvSpPr>
          <p:cNvPr id="5" name="Shape 2"/>
          <p:cNvSpPr/>
          <p:nvPr/>
        </p:nvSpPr>
        <p:spPr>
          <a:xfrm>
            <a:off x="428625" y="1979664"/>
            <a:ext cx="5411736" cy="989678"/>
          </a:xfrm>
          <a:prstGeom prst="rect">
            <a:avLst/>
          </a:prstGeom>
          <a:solidFill>
            <a:srgbClr val="E8F0F8"/>
          </a:solidFill>
          <a:ln/>
        </p:spPr>
      </p:sp>
      <p:sp>
        <p:nvSpPr>
          <p:cNvPr id="6" name="Shape 3"/>
          <p:cNvSpPr/>
          <p:nvPr/>
        </p:nvSpPr>
        <p:spPr>
          <a:xfrm>
            <a:off x="428625" y="1979664"/>
            <a:ext cx="28575" cy="742950"/>
          </a:xfrm>
          <a:prstGeom prst="rect">
            <a:avLst/>
          </a:prstGeom>
          <a:solidFill>
            <a:srgbClr val="F5A623"/>
          </a:solidFill>
          <a:ln/>
        </p:spPr>
      </p:sp>
      <p:sp>
        <p:nvSpPr>
          <p:cNvPr id="7" name="Text 4"/>
          <p:cNvSpPr/>
          <p:nvPr/>
        </p:nvSpPr>
        <p:spPr>
          <a:xfrm>
            <a:off x="535781" y="2064824"/>
            <a:ext cx="1880323" cy="215444"/>
          </a:xfrm>
          <a:prstGeom prst="rect">
            <a:avLst/>
          </a:prstGeom>
          <a:noFill/>
          <a:ln/>
        </p:spPr>
        <p:txBody>
          <a:bodyPr wrap="none" lIns="0" tIns="0" rIns="0" bIns="0" rtlCol="0" anchor="ctr">
            <a:spAutoFit/>
          </a:bodyPr>
          <a:lstStyle/>
          <a:p>
            <a:pPr marL="0" indent="0">
              <a:buNone/>
            </a:pPr>
            <a:r>
              <a:rPr lang="en-US" sz="1400" b="1" dirty="0">
                <a:solidFill>
                  <a:srgbClr val="1F4788"/>
                </a:solidFill>
                <a:latin typeface="Noto Sans" pitchFamily="34" charset="0"/>
                <a:ea typeface="Noto Sans" pitchFamily="34" charset="-122"/>
                <a:cs typeface="Noto Sans" pitchFamily="34" charset="-120"/>
              </a:rPr>
              <a:t>Juegos de Suma Cero</a:t>
            </a:r>
            <a:endParaRPr lang="en-US" sz="1400" dirty="0"/>
          </a:p>
        </p:txBody>
      </p:sp>
      <p:sp>
        <p:nvSpPr>
          <p:cNvPr id="8" name="Text 5"/>
          <p:cNvSpPr/>
          <p:nvPr/>
        </p:nvSpPr>
        <p:spPr>
          <a:xfrm>
            <a:off x="535780" y="2280774"/>
            <a:ext cx="5250503" cy="369332"/>
          </a:xfrm>
          <a:prstGeom prst="rect">
            <a:avLst/>
          </a:prstGeom>
          <a:noFill/>
          <a:ln/>
        </p:spPr>
        <p:txBody>
          <a:bodyPr wrap="square" lIns="0" tIns="0" rIns="0" bIns="0" rtlCol="0" anchor="ctr">
            <a:spAutoFit/>
          </a:bodyPr>
          <a:lstStyle/>
          <a:p>
            <a:pPr marL="0" indent="0" algn="just">
              <a:buNone/>
            </a:pPr>
            <a:r>
              <a:rPr lang="en-US" sz="1200" dirty="0">
                <a:latin typeface="Noto Sans" pitchFamily="34" charset="0"/>
                <a:ea typeface="Noto Sans" pitchFamily="34" charset="-122"/>
                <a:cs typeface="Noto Sans" pitchFamily="34" charset="-120"/>
              </a:rPr>
              <a:t>La ganancia de un jugador es exactamente la pérdida del otro. La suma total de utilidades siempre es cero. Ejemplos: Ajedrez, Damas, Póker.</a:t>
            </a:r>
            <a:endParaRPr lang="en-US" sz="1200" dirty="0"/>
          </a:p>
        </p:txBody>
      </p:sp>
      <p:sp>
        <p:nvSpPr>
          <p:cNvPr id="9" name="Shape 6"/>
          <p:cNvSpPr/>
          <p:nvPr/>
        </p:nvSpPr>
        <p:spPr>
          <a:xfrm>
            <a:off x="457200" y="3347270"/>
            <a:ext cx="5411736" cy="1072330"/>
          </a:xfrm>
          <a:prstGeom prst="rect">
            <a:avLst/>
          </a:prstGeom>
          <a:solidFill>
            <a:srgbClr val="E8F0F8"/>
          </a:solidFill>
          <a:ln/>
        </p:spPr>
      </p:sp>
      <p:sp>
        <p:nvSpPr>
          <p:cNvPr id="10" name="Shape 7"/>
          <p:cNvSpPr/>
          <p:nvPr/>
        </p:nvSpPr>
        <p:spPr>
          <a:xfrm>
            <a:off x="457200" y="3347270"/>
            <a:ext cx="28575" cy="742950"/>
          </a:xfrm>
          <a:prstGeom prst="rect">
            <a:avLst/>
          </a:prstGeom>
          <a:solidFill>
            <a:srgbClr val="F5A623"/>
          </a:solidFill>
          <a:ln/>
        </p:spPr>
      </p:sp>
      <p:sp>
        <p:nvSpPr>
          <p:cNvPr id="11" name="Text 8"/>
          <p:cNvSpPr/>
          <p:nvPr/>
        </p:nvSpPr>
        <p:spPr>
          <a:xfrm>
            <a:off x="564356" y="3432430"/>
            <a:ext cx="1391407" cy="215444"/>
          </a:xfrm>
          <a:prstGeom prst="rect">
            <a:avLst/>
          </a:prstGeom>
          <a:noFill/>
          <a:ln/>
        </p:spPr>
        <p:txBody>
          <a:bodyPr wrap="none" lIns="0" tIns="0" rIns="0" bIns="0" rtlCol="0" anchor="ctr">
            <a:spAutoFit/>
          </a:bodyPr>
          <a:lstStyle/>
          <a:p>
            <a:pPr marL="0" indent="0">
              <a:buNone/>
            </a:pPr>
            <a:r>
              <a:rPr lang="en-US" sz="1400" b="1" dirty="0">
                <a:solidFill>
                  <a:srgbClr val="1F4788"/>
                </a:solidFill>
                <a:latin typeface="Noto Sans" pitchFamily="34" charset="0"/>
                <a:ea typeface="Noto Sans" pitchFamily="34" charset="-122"/>
                <a:cs typeface="Noto Sans" pitchFamily="34" charset="-120"/>
              </a:rPr>
              <a:t>Juegos Minimax</a:t>
            </a:r>
            <a:endParaRPr lang="en-US" sz="1400" dirty="0"/>
          </a:p>
        </p:txBody>
      </p:sp>
      <p:sp>
        <p:nvSpPr>
          <p:cNvPr id="12" name="Text 9"/>
          <p:cNvSpPr/>
          <p:nvPr/>
        </p:nvSpPr>
        <p:spPr>
          <a:xfrm>
            <a:off x="564355" y="3648380"/>
            <a:ext cx="5221927" cy="369332"/>
          </a:xfrm>
          <a:prstGeom prst="rect">
            <a:avLst/>
          </a:prstGeom>
          <a:noFill/>
          <a:ln/>
        </p:spPr>
        <p:txBody>
          <a:bodyPr wrap="square" lIns="0" tIns="0" rIns="0" bIns="0" rtlCol="0" anchor="ctr">
            <a:spAutoFit/>
          </a:bodyPr>
          <a:lstStyle/>
          <a:p>
            <a:pPr marL="0" indent="0" algn="just">
              <a:buNone/>
            </a:pPr>
            <a:r>
              <a:rPr lang="en-US" sz="1200" dirty="0">
                <a:latin typeface="Noto Sans" pitchFamily="34" charset="0"/>
                <a:ea typeface="Noto Sans" pitchFamily="34" charset="-122"/>
                <a:cs typeface="Noto Sans" pitchFamily="34" charset="-120"/>
              </a:rPr>
              <a:t>Algoritmo central que asume que el oponente jugará de forma óptima para minimizar la utilidad del jugador actual (MAX).</a:t>
            </a:r>
            <a:endParaRPr lang="en-US" sz="1200" dirty="0"/>
          </a:p>
        </p:txBody>
      </p:sp>
      <p:sp>
        <p:nvSpPr>
          <p:cNvPr id="13" name="Shape 10"/>
          <p:cNvSpPr/>
          <p:nvPr/>
        </p:nvSpPr>
        <p:spPr>
          <a:xfrm>
            <a:off x="457200" y="4714876"/>
            <a:ext cx="5411736" cy="1154266"/>
          </a:xfrm>
          <a:prstGeom prst="rect">
            <a:avLst/>
          </a:prstGeom>
          <a:solidFill>
            <a:srgbClr val="E8F0F8"/>
          </a:solidFill>
          <a:ln/>
        </p:spPr>
      </p:sp>
      <p:sp>
        <p:nvSpPr>
          <p:cNvPr id="14" name="Shape 11"/>
          <p:cNvSpPr/>
          <p:nvPr/>
        </p:nvSpPr>
        <p:spPr>
          <a:xfrm>
            <a:off x="457200" y="4714876"/>
            <a:ext cx="28575" cy="742950"/>
          </a:xfrm>
          <a:prstGeom prst="rect">
            <a:avLst/>
          </a:prstGeom>
          <a:solidFill>
            <a:srgbClr val="F5A623"/>
          </a:solidFill>
          <a:ln/>
        </p:spPr>
      </p:sp>
      <p:sp>
        <p:nvSpPr>
          <p:cNvPr id="15" name="Text 12"/>
          <p:cNvSpPr/>
          <p:nvPr/>
        </p:nvSpPr>
        <p:spPr>
          <a:xfrm>
            <a:off x="564356" y="4800036"/>
            <a:ext cx="1301638" cy="215444"/>
          </a:xfrm>
          <a:prstGeom prst="rect">
            <a:avLst/>
          </a:prstGeom>
          <a:noFill/>
          <a:ln/>
        </p:spPr>
        <p:txBody>
          <a:bodyPr wrap="none" lIns="0" tIns="0" rIns="0" bIns="0" rtlCol="0" anchor="ctr">
            <a:spAutoFit/>
          </a:bodyPr>
          <a:lstStyle/>
          <a:p>
            <a:pPr marL="0" indent="0">
              <a:buNone/>
            </a:pPr>
            <a:r>
              <a:rPr lang="en-US" sz="1400" b="1" dirty="0">
                <a:solidFill>
                  <a:srgbClr val="1F4788"/>
                </a:solidFill>
                <a:latin typeface="Noto Sans" pitchFamily="34" charset="0"/>
                <a:ea typeface="Noto Sans" pitchFamily="34" charset="-122"/>
                <a:cs typeface="Noto Sans" pitchFamily="34" charset="-120"/>
              </a:rPr>
              <a:t>Árbol de Juego</a:t>
            </a:r>
            <a:endParaRPr lang="en-US" sz="1400" dirty="0"/>
          </a:p>
        </p:txBody>
      </p:sp>
      <p:sp>
        <p:nvSpPr>
          <p:cNvPr id="16" name="Text 13"/>
          <p:cNvSpPr/>
          <p:nvPr/>
        </p:nvSpPr>
        <p:spPr>
          <a:xfrm>
            <a:off x="564355" y="5015986"/>
            <a:ext cx="5172767" cy="369332"/>
          </a:xfrm>
          <a:prstGeom prst="rect">
            <a:avLst/>
          </a:prstGeom>
          <a:noFill/>
          <a:ln/>
        </p:spPr>
        <p:txBody>
          <a:bodyPr wrap="square" lIns="0" tIns="0" rIns="0" bIns="0" rtlCol="0" anchor="ctr">
            <a:spAutoFit/>
          </a:bodyPr>
          <a:lstStyle/>
          <a:p>
            <a:pPr marL="0" indent="0" algn="just">
              <a:buNone/>
            </a:pPr>
            <a:r>
              <a:rPr lang="en-US" sz="1200" dirty="0">
                <a:latin typeface="Noto Sans" pitchFamily="34" charset="0"/>
                <a:ea typeface="Noto Sans" pitchFamily="34" charset="-122"/>
                <a:cs typeface="Noto Sans" pitchFamily="34" charset="-120"/>
              </a:rPr>
              <a:t>Representación de todos los posibles estados y movimientos del juego, donde cada nodo es un estado y cada rama es una acción posible.</a:t>
            </a:r>
            <a:endParaRPr lang="en-US" sz="1200" dirty="0"/>
          </a:p>
        </p:txBody>
      </p:sp>
      <p:sp>
        <p:nvSpPr>
          <p:cNvPr id="17" name="Text 14"/>
          <p:cNvSpPr/>
          <p:nvPr/>
        </p:nvSpPr>
        <p:spPr>
          <a:xfrm>
            <a:off x="6170048" y="1498786"/>
            <a:ext cx="2905126" cy="276999"/>
          </a:xfrm>
          <a:prstGeom prst="rect">
            <a:avLst/>
          </a:prstGeom>
          <a:noFill/>
          <a:ln/>
        </p:spPr>
        <p:txBody>
          <a:bodyPr wrap="square" lIns="0" tIns="0" rIns="0" bIns="0" rtlCol="0" anchor="ctr">
            <a:spAutoFit/>
          </a:bodyPr>
          <a:lstStyle/>
          <a:p>
            <a:pPr marL="0" indent="0">
              <a:buNone/>
            </a:pPr>
            <a:r>
              <a:rPr lang="en-US" b="1" kern="0" spc="1" dirty="0">
                <a:latin typeface="Noto Sans" pitchFamily="34" charset="0"/>
                <a:ea typeface="Noto Sans" pitchFamily="34" charset="-122"/>
                <a:cs typeface="Noto Sans" pitchFamily="34" charset="-120"/>
              </a:rPr>
              <a:t>Definición y Aplicación</a:t>
            </a:r>
            <a:endParaRPr lang="en-US" dirty="0"/>
          </a:p>
        </p:txBody>
      </p:sp>
      <p:sp>
        <p:nvSpPr>
          <p:cNvPr id="18" name="Shape 15"/>
          <p:cNvSpPr/>
          <p:nvPr/>
        </p:nvSpPr>
        <p:spPr>
          <a:xfrm>
            <a:off x="6172788" y="1979664"/>
            <a:ext cx="5559579" cy="1743392"/>
          </a:xfrm>
          <a:prstGeom prst="rect">
            <a:avLst/>
          </a:prstGeom>
          <a:solidFill>
            <a:srgbClr val="E8F0F8"/>
          </a:solidFill>
          <a:ln w="198">
            <a:solidFill>
              <a:srgbClr val="2E7DB8"/>
            </a:solidFill>
            <a:prstDash val="solid"/>
          </a:ln>
        </p:spPr>
      </p:sp>
      <p:sp>
        <p:nvSpPr>
          <p:cNvPr id="19" name="Text 16"/>
          <p:cNvSpPr/>
          <p:nvPr/>
        </p:nvSpPr>
        <p:spPr>
          <a:xfrm>
            <a:off x="6244098" y="2236281"/>
            <a:ext cx="3917796" cy="215444"/>
          </a:xfrm>
          <a:prstGeom prst="rect">
            <a:avLst/>
          </a:prstGeom>
          <a:noFill/>
          <a:ln/>
        </p:spPr>
        <p:txBody>
          <a:bodyPr wrap="square" lIns="0" tIns="0" rIns="0" bIns="0" rtlCol="0" anchor="ctr">
            <a:spAutoFit/>
          </a:bodyPr>
          <a:lstStyle/>
          <a:p>
            <a:pPr marL="0" indent="0" algn="just">
              <a:buNone/>
            </a:pPr>
            <a:r>
              <a:rPr lang="en-US" sz="1400" b="1" dirty="0">
                <a:solidFill>
                  <a:srgbClr val="F5A623"/>
                </a:solidFill>
                <a:latin typeface="Noto Sans" pitchFamily="34" charset="0"/>
                <a:ea typeface="Noto Sans" pitchFamily="34" charset="-122"/>
                <a:cs typeface="Noto Sans" pitchFamily="34" charset="-120"/>
              </a:rPr>
              <a:t>Algoritmo Minimax</a:t>
            </a:r>
            <a:endParaRPr lang="en-US" sz="1400" dirty="0"/>
          </a:p>
        </p:txBody>
      </p:sp>
      <p:sp>
        <p:nvSpPr>
          <p:cNvPr id="20" name="Text 17"/>
          <p:cNvSpPr/>
          <p:nvPr/>
        </p:nvSpPr>
        <p:spPr>
          <a:xfrm>
            <a:off x="6244098" y="2595813"/>
            <a:ext cx="5416960" cy="646331"/>
          </a:xfrm>
          <a:prstGeom prst="rect">
            <a:avLst/>
          </a:prstGeom>
          <a:noFill/>
          <a:ln/>
        </p:spPr>
        <p:txBody>
          <a:bodyPr wrap="square" lIns="0" tIns="0" rIns="0" bIns="0" rtlCol="0" anchor="ctr">
            <a:spAutoFit/>
          </a:bodyPr>
          <a:lstStyle/>
          <a:p>
            <a:pPr marL="0" indent="0" algn="just">
              <a:buNone/>
            </a:pPr>
            <a:r>
              <a:rPr lang="en-US" sz="1050" b="1" dirty="0">
                <a:solidFill>
                  <a:srgbClr val="1F4788"/>
                </a:solidFill>
                <a:latin typeface="Noto Sans" pitchFamily="34" charset="0"/>
                <a:ea typeface="Noto Sans" pitchFamily="34" charset="-122"/>
                <a:cs typeface="Noto Sans" pitchFamily="34" charset="-120"/>
              </a:rPr>
              <a:t> Busca la mejor jugada para el jugador actual (MAX), asumiendo que el oponente (MIN) elegirá la peor jugada posible para MAX. El algoritmo evalúa recursivamente el árbol de juego hasta alcanzar estados terminales, propagando los valores hacia arriba. </a:t>
            </a:r>
            <a:endParaRPr lang="en-US" sz="1050" dirty="0"/>
          </a:p>
        </p:txBody>
      </p:sp>
      <p:sp>
        <p:nvSpPr>
          <p:cNvPr id="21" name="Text 18"/>
          <p:cNvSpPr/>
          <p:nvPr/>
        </p:nvSpPr>
        <p:spPr>
          <a:xfrm>
            <a:off x="6219700" y="3967746"/>
            <a:ext cx="1656223" cy="276999"/>
          </a:xfrm>
          <a:prstGeom prst="rect">
            <a:avLst/>
          </a:prstGeom>
          <a:noFill/>
          <a:ln/>
        </p:spPr>
        <p:txBody>
          <a:bodyPr wrap="none" lIns="0" tIns="0" rIns="0" bIns="0" rtlCol="0" anchor="ctr">
            <a:spAutoFit/>
          </a:bodyPr>
          <a:lstStyle/>
          <a:p>
            <a:pPr marL="0" indent="0">
              <a:buNone/>
            </a:pPr>
            <a:r>
              <a:rPr lang="en-US" b="1" kern="0" spc="1" dirty="0">
                <a:solidFill>
                  <a:srgbClr val="2E7DB8"/>
                </a:solidFill>
                <a:latin typeface="Noto Sans" pitchFamily="34" charset="0"/>
                <a:ea typeface="Noto Sans" pitchFamily="34" charset="-122"/>
                <a:cs typeface="Noto Sans" pitchFamily="34" charset="-120"/>
              </a:rPr>
              <a:t>Características</a:t>
            </a:r>
            <a:endParaRPr lang="en-US" dirty="0"/>
          </a:p>
        </p:txBody>
      </p:sp>
      <p:sp>
        <p:nvSpPr>
          <p:cNvPr id="22" name="Text 19"/>
          <p:cNvSpPr/>
          <p:nvPr/>
        </p:nvSpPr>
        <p:spPr>
          <a:xfrm>
            <a:off x="6244098" y="4441092"/>
            <a:ext cx="686085" cy="215444"/>
          </a:xfrm>
          <a:prstGeom prst="rect">
            <a:avLst/>
          </a:prstGeom>
          <a:noFill/>
          <a:ln/>
        </p:spPr>
        <p:txBody>
          <a:bodyPr wrap="none" lIns="0" tIns="0" rIns="0" bIns="0" rtlCol="0" anchor="ctr">
            <a:spAutoFit/>
          </a:bodyPr>
          <a:lstStyle/>
          <a:p>
            <a:pPr marL="0" indent="0" algn="l">
              <a:buNone/>
            </a:pPr>
            <a:r>
              <a:rPr lang="en-US" sz="1400" b="1" dirty="0">
                <a:solidFill>
                  <a:srgbClr val="333333"/>
                </a:solidFill>
                <a:latin typeface="Noto Sans" pitchFamily="34" charset="0"/>
                <a:ea typeface="Noto Sans" pitchFamily="34" charset="-122"/>
                <a:cs typeface="Noto Sans" pitchFamily="34" charset="-120"/>
              </a:rPr>
              <a:t>Óptimo:</a:t>
            </a:r>
            <a:endParaRPr lang="en-US" sz="1400" dirty="0"/>
          </a:p>
        </p:txBody>
      </p:sp>
      <p:sp>
        <p:nvSpPr>
          <p:cNvPr id="23" name="Text 20"/>
          <p:cNvSpPr/>
          <p:nvPr/>
        </p:nvSpPr>
        <p:spPr>
          <a:xfrm>
            <a:off x="7504118" y="4439533"/>
            <a:ext cx="2680221" cy="215444"/>
          </a:xfrm>
          <a:prstGeom prst="rect">
            <a:avLst/>
          </a:prstGeom>
          <a:noFill/>
          <a:ln/>
        </p:spPr>
        <p:txBody>
          <a:bodyPr wrap="none" lIns="0" tIns="0" rIns="0" bIns="0" rtlCol="0" anchor="ctr">
            <a:spAutoFit/>
          </a:bodyPr>
          <a:lstStyle/>
          <a:p>
            <a:pPr marL="0" indent="0" algn="l">
              <a:buNone/>
            </a:pPr>
            <a:r>
              <a:rPr lang="en-US" sz="1400" dirty="0">
                <a:solidFill>
                  <a:srgbClr val="333333"/>
                </a:solidFill>
                <a:latin typeface="Noto Sans" pitchFamily="34" charset="0"/>
                <a:ea typeface="Noto Sans" pitchFamily="34" charset="-122"/>
                <a:cs typeface="Noto Sans" pitchFamily="34" charset="-120"/>
              </a:rPr>
              <a:t> Garantiza la mejor jugada posible</a:t>
            </a:r>
            <a:endParaRPr lang="en-US" sz="1400" dirty="0"/>
          </a:p>
        </p:txBody>
      </p:sp>
      <p:sp>
        <p:nvSpPr>
          <p:cNvPr id="24" name="Text 21"/>
          <p:cNvSpPr/>
          <p:nvPr/>
        </p:nvSpPr>
        <p:spPr>
          <a:xfrm>
            <a:off x="6244098" y="4846426"/>
            <a:ext cx="1144544" cy="215444"/>
          </a:xfrm>
          <a:prstGeom prst="rect">
            <a:avLst/>
          </a:prstGeom>
          <a:noFill/>
          <a:ln/>
        </p:spPr>
        <p:txBody>
          <a:bodyPr wrap="none" lIns="0" tIns="0" rIns="0" bIns="0" rtlCol="0" anchor="ctr">
            <a:spAutoFit/>
          </a:bodyPr>
          <a:lstStyle/>
          <a:p>
            <a:pPr marL="0" indent="0" algn="l">
              <a:buNone/>
            </a:pPr>
            <a:r>
              <a:rPr lang="en-US" sz="1400" b="1" dirty="0">
                <a:solidFill>
                  <a:srgbClr val="333333"/>
                </a:solidFill>
                <a:latin typeface="Noto Sans" pitchFamily="34" charset="0"/>
                <a:ea typeface="Noto Sans" pitchFamily="34" charset="-122"/>
                <a:cs typeface="Noto Sans" pitchFamily="34" charset="-120"/>
              </a:rPr>
              <a:t>Determinista:</a:t>
            </a:r>
            <a:endParaRPr lang="en-US" sz="1400" dirty="0"/>
          </a:p>
        </p:txBody>
      </p:sp>
      <p:sp>
        <p:nvSpPr>
          <p:cNvPr id="25" name="Text 22"/>
          <p:cNvSpPr/>
          <p:nvPr/>
        </p:nvSpPr>
        <p:spPr>
          <a:xfrm>
            <a:off x="7504118" y="4856061"/>
            <a:ext cx="2244204" cy="215444"/>
          </a:xfrm>
          <a:prstGeom prst="rect">
            <a:avLst/>
          </a:prstGeom>
          <a:noFill/>
          <a:ln/>
        </p:spPr>
        <p:txBody>
          <a:bodyPr wrap="none" lIns="0" tIns="0" rIns="0" bIns="0" rtlCol="0" anchor="ctr">
            <a:spAutoFit/>
          </a:bodyPr>
          <a:lstStyle/>
          <a:p>
            <a:pPr marL="0" indent="0" algn="l">
              <a:buNone/>
            </a:pPr>
            <a:r>
              <a:rPr lang="en-US" sz="1400" dirty="0">
                <a:solidFill>
                  <a:srgbClr val="333333"/>
                </a:solidFill>
                <a:latin typeface="Noto Sans" pitchFamily="34" charset="0"/>
                <a:ea typeface="Noto Sans" pitchFamily="34" charset="-122"/>
                <a:cs typeface="Noto Sans" pitchFamily="34" charset="-120"/>
              </a:rPr>
              <a:t> Funciona en juegos sin azar</a:t>
            </a:r>
            <a:endParaRPr lang="en-US" sz="1400" dirty="0"/>
          </a:p>
        </p:txBody>
      </p:sp>
      <p:sp>
        <p:nvSpPr>
          <p:cNvPr id="26" name="Text 23"/>
          <p:cNvSpPr/>
          <p:nvPr/>
        </p:nvSpPr>
        <p:spPr>
          <a:xfrm>
            <a:off x="6244098" y="5222323"/>
            <a:ext cx="884858" cy="215444"/>
          </a:xfrm>
          <a:prstGeom prst="rect">
            <a:avLst/>
          </a:prstGeom>
          <a:noFill/>
          <a:ln/>
        </p:spPr>
        <p:txBody>
          <a:bodyPr wrap="none" lIns="0" tIns="0" rIns="0" bIns="0" rtlCol="0" anchor="ctr">
            <a:spAutoFit/>
          </a:bodyPr>
          <a:lstStyle/>
          <a:p>
            <a:pPr marL="0" indent="0" algn="l">
              <a:buNone/>
            </a:pPr>
            <a:r>
              <a:rPr lang="en-US" sz="1400" b="1" dirty="0">
                <a:solidFill>
                  <a:srgbClr val="333333"/>
                </a:solidFill>
                <a:latin typeface="Noto Sans" pitchFamily="34" charset="0"/>
                <a:ea typeface="Noto Sans" pitchFamily="34" charset="-122"/>
                <a:cs typeface="Noto Sans" pitchFamily="34" charset="-120"/>
              </a:rPr>
              <a:t>Completo:</a:t>
            </a:r>
            <a:endParaRPr lang="en-US" sz="1400" dirty="0"/>
          </a:p>
        </p:txBody>
      </p:sp>
      <p:sp>
        <p:nvSpPr>
          <p:cNvPr id="27" name="Text 24"/>
          <p:cNvSpPr/>
          <p:nvPr/>
        </p:nvSpPr>
        <p:spPr>
          <a:xfrm>
            <a:off x="7504118" y="5258833"/>
            <a:ext cx="2588850" cy="215444"/>
          </a:xfrm>
          <a:prstGeom prst="rect">
            <a:avLst/>
          </a:prstGeom>
          <a:noFill/>
          <a:ln/>
        </p:spPr>
        <p:txBody>
          <a:bodyPr wrap="none" lIns="0" tIns="0" rIns="0" bIns="0" rtlCol="0" anchor="ctr">
            <a:spAutoFit/>
          </a:bodyPr>
          <a:lstStyle/>
          <a:p>
            <a:pPr marL="0" indent="0" algn="l">
              <a:buNone/>
            </a:pPr>
            <a:r>
              <a:rPr lang="en-US" sz="1400" dirty="0">
                <a:solidFill>
                  <a:srgbClr val="333333"/>
                </a:solidFill>
                <a:latin typeface="Noto Sans" pitchFamily="34" charset="0"/>
                <a:ea typeface="Noto Sans" pitchFamily="34" charset="-122"/>
                <a:cs typeface="Noto Sans" pitchFamily="34" charset="-120"/>
              </a:rPr>
              <a:t> Siempre encuentra una solución</a:t>
            </a:r>
            <a:endParaRPr lang="en-US" sz="1400" dirty="0"/>
          </a:p>
        </p:txBody>
      </p:sp>
      <p:sp>
        <p:nvSpPr>
          <p:cNvPr id="28" name="Text 25"/>
          <p:cNvSpPr/>
          <p:nvPr/>
        </p:nvSpPr>
        <p:spPr>
          <a:xfrm>
            <a:off x="6284974" y="5605624"/>
            <a:ext cx="774251" cy="215444"/>
          </a:xfrm>
          <a:prstGeom prst="rect">
            <a:avLst/>
          </a:prstGeom>
          <a:noFill/>
          <a:ln/>
        </p:spPr>
        <p:txBody>
          <a:bodyPr wrap="none" lIns="0" tIns="0" rIns="0" bIns="0" rtlCol="0" anchor="ctr">
            <a:spAutoFit/>
          </a:bodyPr>
          <a:lstStyle/>
          <a:p>
            <a:pPr marL="0" indent="0" algn="l">
              <a:buNone/>
            </a:pPr>
            <a:r>
              <a:rPr lang="en-US" sz="1400" b="1" dirty="0">
                <a:solidFill>
                  <a:srgbClr val="333333"/>
                </a:solidFill>
                <a:latin typeface="Noto Sans" pitchFamily="34" charset="0"/>
                <a:ea typeface="Noto Sans" pitchFamily="34" charset="-122"/>
                <a:cs typeface="Noto Sans" pitchFamily="34" charset="-120"/>
              </a:rPr>
              <a:t>Costoso:</a:t>
            </a:r>
            <a:endParaRPr lang="en-US" sz="1400" b="1" dirty="0"/>
          </a:p>
        </p:txBody>
      </p:sp>
      <p:sp>
        <p:nvSpPr>
          <p:cNvPr id="29" name="Text 26"/>
          <p:cNvSpPr/>
          <p:nvPr/>
        </p:nvSpPr>
        <p:spPr>
          <a:xfrm>
            <a:off x="7515339" y="5605624"/>
            <a:ext cx="2574423" cy="215444"/>
          </a:xfrm>
          <a:prstGeom prst="rect">
            <a:avLst/>
          </a:prstGeom>
          <a:noFill/>
          <a:ln/>
        </p:spPr>
        <p:txBody>
          <a:bodyPr wrap="none" lIns="0" tIns="0" rIns="0" bIns="0" rtlCol="0" anchor="ctr">
            <a:spAutoFit/>
          </a:bodyPr>
          <a:lstStyle/>
          <a:p>
            <a:pPr marL="0" indent="0" algn="l">
              <a:buNone/>
            </a:pPr>
            <a:r>
              <a:rPr lang="en-US" sz="1400" dirty="0">
                <a:solidFill>
                  <a:srgbClr val="333333"/>
                </a:solidFill>
                <a:latin typeface="Noto Sans" pitchFamily="34" charset="0"/>
                <a:ea typeface="Noto Sans" pitchFamily="34" charset="-122"/>
                <a:cs typeface="Noto Sans" pitchFamily="34" charset="-120"/>
              </a:rPr>
              <a:t> Requiere evaluar muchos nodos</a:t>
            </a:r>
            <a:endParaRPr lang="en-US" sz="1400" dirty="0"/>
          </a:p>
        </p:txBody>
      </p:sp>
      <p:sp>
        <p:nvSpPr>
          <p:cNvPr id="30" name="Pentágono 29"/>
          <p:cNvSpPr/>
          <p:nvPr/>
        </p:nvSpPr>
        <p:spPr>
          <a:xfrm>
            <a:off x="428625" y="194449"/>
            <a:ext cx="8286750" cy="712839"/>
          </a:xfrm>
          <a:prstGeom prst="homePlat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sz="2000" b="1" dirty="0">
                <a:solidFill>
                  <a:schemeClr val="tx1"/>
                </a:solidFill>
                <a:latin typeface="Noto Sans" pitchFamily="34" charset="0"/>
                <a:ea typeface="Noto Sans" pitchFamily="34" charset="-122"/>
                <a:cs typeface="Noto Sans" pitchFamily="34" charset="-120"/>
              </a:rPr>
              <a:t>La </a:t>
            </a:r>
            <a:r>
              <a:rPr lang="en-US" sz="2000" b="1" dirty="0" err="1">
                <a:solidFill>
                  <a:schemeClr val="tx1"/>
                </a:solidFill>
                <a:latin typeface="Noto Sans" pitchFamily="34" charset="0"/>
                <a:ea typeface="Noto Sans" pitchFamily="34" charset="-122"/>
                <a:cs typeface="Noto Sans" pitchFamily="34" charset="-120"/>
              </a:rPr>
              <a:t>Lógica</a:t>
            </a:r>
            <a:r>
              <a:rPr lang="en-US" sz="2000" b="1" dirty="0">
                <a:solidFill>
                  <a:schemeClr val="tx1"/>
                </a:solidFill>
                <a:latin typeface="Noto Sans" pitchFamily="34" charset="0"/>
                <a:ea typeface="Noto Sans" pitchFamily="34" charset="-122"/>
                <a:cs typeface="Noto Sans" pitchFamily="34" charset="-120"/>
              </a:rPr>
              <a:t> de la </a:t>
            </a:r>
            <a:r>
              <a:rPr lang="en-US" sz="2000" b="1" dirty="0" err="1">
                <a:solidFill>
                  <a:schemeClr val="tx1"/>
                </a:solidFill>
                <a:latin typeface="Noto Sans" pitchFamily="34" charset="0"/>
                <a:ea typeface="Noto Sans" pitchFamily="34" charset="-122"/>
                <a:cs typeface="Noto Sans" pitchFamily="34" charset="-120"/>
              </a:rPr>
              <a:t>Competencia</a:t>
            </a:r>
            <a:r>
              <a:rPr lang="en-US" sz="2000" b="1" dirty="0">
                <a:solidFill>
                  <a:schemeClr val="tx1"/>
                </a:solidFill>
                <a:latin typeface="Noto Sans" pitchFamily="34" charset="0"/>
                <a:ea typeface="Noto Sans" pitchFamily="34" charset="-122"/>
                <a:cs typeface="Noto Sans" pitchFamily="34" charset="-120"/>
              </a:rPr>
              <a:t>: </a:t>
            </a:r>
            <a:r>
              <a:rPr lang="en-US" sz="2000" b="1" dirty="0" err="1">
                <a:solidFill>
                  <a:schemeClr val="tx1"/>
                </a:solidFill>
                <a:latin typeface="Noto Sans" pitchFamily="34" charset="0"/>
                <a:ea typeface="Noto Sans" pitchFamily="34" charset="-122"/>
                <a:cs typeface="Noto Sans" pitchFamily="34" charset="-120"/>
              </a:rPr>
              <a:t>Juegos</a:t>
            </a:r>
            <a:r>
              <a:rPr lang="en-US" sz="2000" b="1" dirty="0">
                <a:solidFill>
                  <a:schemeClr val="tx1"/>
                </a:solidFill>
                <a:latin typeface="Noto Sans" pitchFamily="34" charset="0"/>
                <a:ea typeface="Noto Sans" pitchFamily="34" charset="-122"/>
                <a:cs typeface="Noto Sans" pitchFamily="34" charset="-120"/>
              </a:rPr>
              <a:t> de Suma Cero y Minimax</a:t>
            </a:r>
            <a:endParaRPr lang="en-US" sz="2000" b="1" dirty="0">
              <a:solidFill>
                <a:schemeClr val="tx1"/>
              </a:solidFill>
            </a:endParaRPr>
          </a:p>
        </p:txBody>
      </p:sp>
    </p:spTree>
    <p:extLst>
      <p:ext uri="{BB962C8B-B14F-4D97-AF65-F5344CB8AC3E}">
        <p14:creationId xmlns:p14="http://schemas.microsoft.com/office/powerpoint/2010/main" val="3722651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
          <p:cNvSpPr/>
          <p:nvPr/>
        </p:nvSpPr>
        <p:spPr>
          <a:xfrm>
            <a:off x="512198" y="1278478"/>
            <a:ext cx="11394665" cy="650081"/>
          </a:xfrm>
          <a:prstGeom prst="rect">
            <a:avLst/>
          </a:prstGeom>
          <a:solidFill>
            <a:srgbClr val="E8F0F8"/>
          </a:solidFill>
          <a:ln/>
        </p:spPr>
      </p:sp>
      <p:sp>
        <p:nvSpPr>
          <p:cNvPr id="5" name="Shape 2"/>
          <p:cNvSpPr/>
          <p:nvPr/>
        </p:nvSpPr>
        <p:spPr>
          <a:xfrm>
            <a:off x="512199" y="1278478"/>
            <a:ext cx="28575" cy="650081"/>
          </a:xfrm>
          <a:prstGeom prst="rect">
            <a:avLst/>
          </a:prstGeom>
          <a:solidFill>
            <a:srgbClr val="2E7DB8"/>
          </a:solidFill>
          <a:ln/>
        </p:spPr>
      </p:sp>
      <p:sp>
        <p:nvSpPr>
          <p:cNvPr id="6" name="Text 3"/>
          <p:cNvSpPr/>
          <p:nvPr/>
        </p:nvSpPr>
        <p:spPr>
          <a:xfrm>
            <a:off x="655074" y="1420104"/>
            <a:ext cx="1853071" cy="184666"/>
          </a:xfrm>
          <a:prstGeom prst="rect">
            <a:avLst/>
          </a:prstGeom>
          <a:noFill/>
          <a:ln/>
        </p:spPr>
        <p:txBody>
          <a:bodyPr wrap="none" lIns="0" tIns="0" rIns="0" bIns="0" rtlCol="0" anchor="ctr">
            <a:spAutoFit/>
          </a:bodyPr>
          <a:lstStyle/>
          <a:p>
            <a:pPr marL="0" indent="0">
              <a:buNone/>
            </a:pPr>
            <a:r>
              <a:rPr lang="en-US" sz="1200" b="1" dirty="0">
                <a:solidFill>
                  <a:srgbClr val="333333"/>
                </a:solidFill>
                <a:latin typeface="Noto Sans" pitchFamily="34" charset="0"/>
                <a:ea typeface="Noto Sans" pitchFamily="34" charset="-122"/>
                <a:cs typeface="Noto Sans" pitchFamily="34" charset="-120"/>
              </a:rPr>
              <a:t>Técnica de Optimización:</a:t>
            </a:r>
            <a:endParaRPr lang="en-US" sz="1200" b="1" dirty="0"/>
          </a:p>
        </p:txBody>
      </p:sp>
      <p:sp>
        <p:nvSpPr>
          <p:cNvPr id="7" name="Text 4"/>
          <p:cNvSpPr/>
          <p:nvPr/>
        </p:nvSpPr>
        <p:spPr>
          <a:xfrm>
            <a:off x="2508145" y="1432027"/>
            <a:ext cx="9330183" cy="184666"/>
          </a:xfrm>
          <a:prstGeom prst="rect">
            <a:avLst/>
          </a:prstGeom>
          <a:noFill/>
          <a:ln/>
        </p:spPr>
        <p:txBody>
          <a:bodyPr wrap="none" lIns="0" tIns="0" rIns="0" bIns="0" rtlCol="0" anchor="ctr">
            <a:spAutoFit/>
          </a:bodyPr>
          <a:lstStyle/>
          <a:p>
            <a:pPr marL="0" indent="0">
              <a:buNone/>
            </a:pPr>
            <a:r>
              <a:rPr lang="en-US" sz="1200" b="1" dirty="0">
                <a:solidFill>
                  <a:srgbClr val="333333"/>
                </a:solidFill>
                <a:latin typeface="Noto Sans" pitchFamily="34" charset="0"/>
                <a:ea typeface="Noto Sans" pitchFamily="34" charset="-122"/>
                <a:cs typeface="Noto Sans" pitchFamily="34" charset="-120"/>
              </a:rPr>
              <a:t> La Poda Alpha-Beta es una optimización del algoritmo Minimax que reduce drásticamente el número de nodos evaluados en el </a:t>
            </a:r>
            <a:endParaRPr lang="en-US" sz="1200" b="1" dirty="0"/>
          </a:p>
        </p:txBody>
      </p:sp>
      <p:sp>
        <p:nvSpPr>
          <p:cNvPr id="8" name="Text 5"/>
          <p:cNvSpPr/>
          <p:nvPr/>
        </p:nvSpPr>
        <p:spPr>
          <a:xfrm>
            <a:off x="655074" y="1602270"/>
            <a:ext cx="4124527" cy="184666"/>
          </a:xfrm>
          <a:prstGeom prst="rect">
            <a:avLst/>
          </a:prstGeom>
          <a:noFill/>
          <a:ln/>
        </p:spPr>
        <p:txBody>
          <a:bodyPr wrap="none" lIns="0" tIns="0" rIns="0" bIns="0" rtlCol="0" anchor="ctr">
            <a:spAutoFit/>
          </a:bodyPr>
          <a:lstStyle/>
          <a:p>
            <a:pPr marL="0" indent="0">
              <a:buNone/>
            </a:pPr>
            <a:r>
              <a:rPr lang="en-US" sz="1200" b="1" dirty="0">
                <a:solidFill>
                  <a:srgbClr val="333333"/>
                </a:solidFill>
                <a:latin typeface="Noto Sans" pitchFamily="34" charset="0"/>
                <a:ea typeface="Noto Sans" pitchFamily="34" charset="-122"/>
                <a:cs typeface="Noto Sans" pitchFamily="34" charset="-120"/>
              </a:rPr>
              <a:t>árbol de juego, sin perder la optimalidad de la solución. </a:t>
            </a:r>
            <a:endParaRPr lang="en-US" sz="1200" b="1" dirty="0"/>
          </a:p>
        </p:txBody>
      </p:sp>
      <p:sp>
        <p:nvSpPr>
          <p:cNvPr id="9" name="Shape 6"/>
          <p:cNvSpPr/>
          <p:nvPr/>
        </p:nvSpPr>
        <p:spPr>
          <a:xfrm>
            <a:off x="512198" y="2290530"/>
            <a:ext cx="3564184" cy="1015808"/>
          </a:xfrm>
          <a:prstGeom prst="rect">
            <a:avLst/>
          </a:prstGeom>
          <a:solidFill>
            <a:srgbClr val="E8F0F8"/>
          </a:solidFill>
          <a:ln w="198">
            <a:solidFill>
              <a:srgbClr val="2E7DB8"/>
            </a:solidFill>
            <a:prstDash val="solid"/>
          </a:ln>
        </p:spPr>
      </p:sp>
      <p:sp>
        <p:nvSpPr>
          <p:cNvPr id="10" name="Text 7"/>
          <p:cNvSpPr/>
          <p:nvPr/>
        </p:nvSpPr>
        <p:spPr>
          <a:xfrm>
            <a:off x="655073" y="2427624"/>
            <a:ext cx="578235" cy="161583"/>
          </a:xfrm>
          <a:prstGeom prst="rect">
            <a:avLst/>
          </a:prstGeom>
          <a:noFill/>
          <a:ln/>
        </p:spPr>
        <p:txBody>
          <a:bodyPr wrap="none" lIns="0" tIns="0" rIns="0" bIns="0" rtlCol="0" anchor="ctr">
            <a:spAutoFit/>
          </a:bodyPr>
          <a:lstStyle/>
          <a:p>
            <a:pPr marL="0" indent="0">
              <a:buNone/>
            </a:pPr>
            <a:r>
              <a:rPr lang="en-US" sz="1050" b="1" kern="0" spc="1" dirty="0">
                <a:solidFill>
                  <a:srgbClr val="F5A623"/>
                </a:solidFill>
                <a:latin typeface="Noto Sans" pitchFamily="34" charset="0"/>
                <a:ea typeface="Noto Sans" pitchFamily="34" charset="-122"/>
                <a:cs typeface="Noto Sans" pitchFamily="34" charset="-120"/>
              </a:rPr>
              <a:t>Alpha (α)</a:t>
            </a:r>
            <a:endParaRPr lang="en-US" sz="1050" b="1" dirty="0"/>
          </a:p>
        </p:txBody>
      </p:sp>
      <p:sp>
        <p:nvSpPr>
          <p:cNvPr id="11" name="Text 8"/>
          <p:cNvSpPr/>
          <p:nvPr/>
        </p:nvSpPr>
        <p:spPr>
          <a:xfrm>
            <a:off x="655073" y="2652501"/>
            <a:ext cx="3182306" cy="484748"/>
          </a:xfrm>
          <a:prstGeom prst="rect">
            <a:avLst/>
          </a:prstGeom>
          <a:noFill/>
          <a:ln/>
        </p:spPr>
        <p:txBody>
          <a:bodyPr wrap="square" lIns="0" tIns="0" rIns="0" bIns="0" rtlCol="0" anchor="ctr">
            <a:spAutoFit/>
          </a:bodyPr>
          <a:lstStyle/>
          <a:p>
            <a:pPr marL="0" indent="0">
              <a:buNone/>
            </a:pPr>
            <a:r>
              <a:rPr lang="en-US" sz="1050" b="1" dirty="0">
                <a:solidFill>
                  <a:srgbClr val="1F4788"/>
                </a:solidFill>
                <a:latin typeface="Noto Sans" pitchFamily="34" charset="0"/>
                <a:ea typeface="Noto Sans" pitchFamily="34" charset="-122"/>
                <a:cs typeface="Noto Sans" pitchFamily="34" charset="-120"/>
              </a:rPr>
              <a:t> El mejor valor (máximo) que el jugador MAX puede garantizar hasta el momento. Se actualiza cuando MAX encuentra valores mejores. </a:t>
            </a:r>
            <a:endParaRPr lang="en-US" sz="1050" b="1" dirty="0"/>
          </a:p>
        </p:txBody>
      </p:sp>
      <p:sp>
        <p:nvSpPr>
          <p:cNvPr id="12" name="Shape 9"/>
          <p:cNvSpPr/>
          <p:nvPr/>
        </p:nvSpPr>
        <p:spPr>
          <a:xfrm>
            <a:off x="4219257" y="2290530"/>
            <a:ext cx="3564184" cy="1015808"/>
          </a:xfrm>
          <a:prstGeom prst="rect">
            <a:avLst/>
          </a:prstGeom>
          <a:solidFill>
            <a:srgbClr val="E8F0F8"/>
          </a:solidFill>
          <a:ln w="198">
            <a:solidFill>
              <a:srgbClr val="2E7DB8"/>
            </a:solidFill>
            <a:prstDash val="solid"/>
          </a:ln>
        </p:spPr>
      </p:sp>
      <p:sp>
        <p:nvSpPr>
          <p:cNvPr id="13" name="Text 10"/>
          <p:cNvSpPr/>
          <p:nvPr/>
        </p:nvSpPr>
        <p:spPr>
          <a:xfrm>
            <a:off x="4362132" y="2427624"/>
            <a:ext cx="3182306" cy="161583"/>
          </a:xfrm>
          <a:prstGeom prst="rect">
            <a:avLst/>
          </a:prstGeom>
          <a:noFill/>
          <a:ln/>
        </p:spPr>
        <p:txBody>
          <a:bodyPr wrap="square" lIns="0" tIns="0" rIns="0" bIns="0" rtlCol="0" anchor="ctr">
            <a:spAutoFit/>
          </a:bodyPr>
          <a:lstStyle/>
          <a:p>
            <a:pPr marL="0" indent="0">
              <a:buNone/>
            </a:pPr>
            <a:r>
              <a:rPr lang="en-US" sz="1050" b="1" kern="0" spc="1" dirty="0">
                <a:solidFill>
                  <a:srgbClr val="F5A623"/>
                </a:solidFill>
                <a:latin typeface="Noto Sans" pitchFamily="34" charset="0"/>
                <a:ea typeface="Noto Sans" pitchFamily="34" charset="-122"/>
                <a:cs typeface="Noto Sans" pitchFamily="34" charset="-120"/>
              </a:rPr>
              <a:t>Beta (β)</a:t>
            </a:r>
            <a:endParaRPr lang="en-US" sz="1050" b="1" dirty="0"/>
          </a:p>
        </p:txBody>
      </p:sp>
      <p:sp>
        <p:nvSpPr>
          <p:cNvPr id="14" name="Text 11"/>
          <p:cNvSpPr/>
          <p:nvPr/>
        </p:nvSpPr>
        <p:spPr>
          <a:xfrm>
            <a:off x="4362132" y="2652501"/>
            <a:ext cx="3182306" cy="484748"/>
          </a:xfrm>
          <a:prstGeom prst="rect">
            <a:avLst/>
          </a:prstGeom>
          <a:noFill/>
          <a:ln/>
        </p:spPr>
        <p:txBody>
          <a:bodyPr wrap="square" lIns="0" tIns="0" rIns="0" bIns="0" rtlCol="0" anchor="ctr">
            <a:spAutoFit/>
          </a:bodyPr>
          <a:lstStyle/>
          <a:p>
            <a:pPr marL="0" indent="0">
              <a:buNone/>
            </a:pPr>
            <a:r>
              <a:rPr lang="en-US" sz="1050" b="1" dirty="0">
                <a:solidFill>
                  <a:srgbClr val="1F4788"/>
                </a:solidFill>
                <a:latin typeface="Noto Sans" pitchFamily="34" charset="0"/>
                <a:ea typeface="Noto Sans" pitchFamily="34" charset="-122"/>
                <a:cs typeface="Noto Sans" pitchFamily="34" charset="-120"/>
              </a:rPr>
              <a:t> El mejor valor (mínimo) que el jugador MIN puede garantizar hasta el momento. Se actualiza cuando MIN encuentra valores mejores. </a:t>
            </a:r>
            <a:endParaRPr lang="en-US" sz="1050" b="1" dirty="0"/>
          </a:p>
        </p:txBody>
      </p:sp>
      <p:sp>
        <p:nvSpPr>
          <p:cNvPr id="15" name="Shape 12"/>
          <p:cNvSpPr/>
          <p:nvPr/>
        </p:nvSpPr>
        <p:spPr>
          <a:xfrm>
            <a:off x="7926316" y="2290530"/>
            <a:ext cx="3980546" cy="1015808"/>
          </a:xfrm>
          <a:prstGeom prst="rect">
            <a:avLst/>
          </a:prstGeom>
          <a:solidFill>
            <a:srgbClr val="E8F0F8"/>
          </a:solidFill>
          <a:ln w="198">
            <a:solidFill>
              <a:srgbClr val="2E7DB8"/>
            </a:solidFill>
            <a:prstDash val="solid"/>
          </a:ln>
        </p:spPr>
      </p:sp>
      <p:sp>
        <p:nvSpPr>
          <p:cNvPr id="16" name="Text 13"/>
          <p:cNvSpPr/>
          <p:nvPr/>
        </p:nvSpPr>
        <p:spPr>
          <a:xfrm>
            <a:off x="8069191" y="2427624"/>
            <a:ext cx="314702" cy="161583"/>
          </a:xfrm>
          <a:prstGeom prst="rect">
            <a:avLst/>
          </a:prstGeom>
          <a:noFill/>
          <a:ln/>
        </p:spPr>
        <p:txBody>
          <a:bodyPr wrap="none" lIns="0" tIns="0" rIns="0" bIns="0" rtlCol="0" anchor="ctr">
            <a:spAutoFit/>
          </a:bodyPr>
          <a:lstStyle/>
          <a:p>
            <a:pPr marL="0" indent="0">
              <a:buNone/>
            </a:pPr>
            <a:r>
              <a:rPr lang="en-US" sz="1050" b="1" kern="0" spc="1" dirty="0">
                <a:solidFill>
                  <a:srgbClr val="F5A623"/>
                </a:solidFill>
                <a:latin typeface="Noto Sans" pitchFamily="34" charset="0"/>
                <a:ea typeface="Noto Sans" pitchFamily="34" charset="-122"/>
                <a:cs typeface="Noto Sans" pitchFamily="34" charset="-120"/>
              </a:rPr>
              <a:t>Poda</a:t>
            </a:r>
            <a:endParaRPr lang="en-US" sz="1050" b="1" dirty="0"/>
          </a:p>
        </p:txBody>
      </p:sp>
      <p:sp>
        <p:nvSpPr>
          <p:cNvPr id="17" name="Text 14"/>
          <p:cNvSpPr/>
          <p:nvPr/>
        </p:nvSpPr>
        <p:spPr>
          <a:xfrm>
            <a:off x="8032021" y="2660644"/>
            <a:ext cx="3769136" cy="323165"/>
          </a:xfrm>
          <a:prstGeom prst="rect">
            <a:avLst/>
          </a:prstGeom>
          <a:noFill/>
          <a:ln/>
        </p:spPr>
        <p:txBody>
          <a:bodyPr wrap="square" lIns="0" tIns="0" rIns="0" bIns="0" rtlCol="0" anchor="ctr">
            <a:spAutoFit/>
          </a:bodyPr>
          <a:lstStyle/>
          <a:p>
            <a:pPr marL="0" indent="0" algn="just">
              <a:buNone/>
            </a:pPr>
            <a:r>
              <a:rPr lang="en-US" sz="1050" b="1" dirty="0">
                <a:solidFill>
                  <a:srgbClr val="1F4788"/>
                </a:solidFill>
                <a:latin typeface="Noto Sans" pitchFamily="34" charset="0"/>
                <a:ea typeface="Noto Sans" pitchFamily="34" charset="-122"/>
                <a:cs typeface="Noto Sans" pitchFamily="34" charset="-120"/>
              </a:rPr>
              <a:t> Ocurre cuando α ≥ β, indicando que el resto de ramas no afectarán la decisión final y pueden ser ignoradas. </a:t>
            </a:r>
            <a:endParaRPr lang="en-US" sz="1050" b="1" dirty="0"/>
          </a:p>
        </p:txBody>
      </p:sp>
      <p:sp>
        <p:nvSpPr>
          <p:cNvPr id="18" name="Shape 15"/>
          <p:cNvSpPr/>
          <p:nvPr/>
        </p:nvSpPr>
        <p:spPr>
          <a:xfrm>
            <a:off x="512200" y="3709539"/>
            <a:ext cx="11394664" cy="1121569"/>
          </a:xfrm>
          <a:prstGeom prst="rect">
            <a:avLst/>
          </a:prstGeom>
          <a:solidFill>
            <a:srgbClr val="E8F0F8"/>
          </a:solidFill>
          <a:ln w="198">
            <a:solidFill>
              <a:srgbClr val="F5A623"/>
            </a:solidFill>
            <a:prstDash val="solid"/>
          </a:ln>
        </p:spPr>
      </p:sp>
      <p:sp>
        <p:nvSpPr>
          <p:cNvPr id="19" name="Text 16"/>
          <p:cNvSpPr/>
          <p:nvPr/>
        </p:nvSpPr>
        <p:spPr>
          <a:xfrm>
            <a:off x="690794" y="3878505"/>
            <a:ext cx="1593385" cy="169277"/>
          </a:xfrm>
          <a:prstGeom prst="rect">
            <a:avLst/>
          </a:prstGeom>
          <a:noFill/>
          <a:ln/>
        </p:spPr>
        <p:txBody>
          <a:bodyPr wrap="none" lIns="0" tIns="0" rIns="0" bIns="0" rtlCol="0" anchor="ctr">
            <a:spAutoFit/>
          </a:bodyPr>
          <a:lstStyle/>
          <a:p>
            <a:pPr marL="0" indent="0">
              <a:buNone/>
            </a:pPr>
            <a:r>
              <a:rPr lang="en-US" sz="1100" b="1" dirty="0">
                <a:solidFill>
                  <a:srgbClr val="F5A623"/>
                </a:solidFill>
                <a:latin typeface="Noto Sans" pitchFamily="34" charset="0"/>
                <a:ea typeface="Noto Sans" pitchFamily="34" charset="-122"/>
                <a:cs typeface="Noto Sans" pitchFamily="34" charset="-120"/>
              </a:rPr>
              <a:t>Cómo Funciona la Poda</a:t>
            </a:r>
            <a:endParaRPr lang="en-US" sz="1100" dirty="0"/>
          </a:p>
        </p:txBody>
      </p:sp>
      <p:sp>
        <p:nvSpPr>
          <p:cNvPr id="20" name="Text 17"/>
          <p:cNvSpPr/>
          <p:nvPr/>
        </p:nvSpPr>
        <p:spPr>
          <a:xfrm>
            <a:off x="690794" y="4197487"/>
            <a:ext cx="11147535" cy="338554"/>
          </a:xfrm>
          <a:prstGeom prst="rect">
            <a:avLst/>
          </a:prstGeom>
          <a:noFill/>
          <a:ln/>
        </p:spPr>
        <p:txBody>
          <a:bodyPr wrap="square" lIns="0" tIns="0" rIns="0" bIns="0" rtlCol="0" anchor="ctr">
            <a:spAutoFit/>
          </a:bodyPr>
          <a:lstStyle/>
          <a:p>
            <a:pPr marL="0" indent="0">
              <a:buNone/>
            </a:pPr>
            <a:r>
              <a:rPr lang="en-US" sz="1100" b="1" dirty="0">
                <a:solidFill>
                  <a:srgbClr val="1F4788"/>
                </a:solidFill>
                <a:latin typeface="Noto Sans" pitchFamily="34" charset="0"/>
                <a:ea typeface="Noto Sans" pitchFamily="34" charset="-122"/>
                <a:cs typeface="Noto Sans" pitchFamily="34" charset="-120"/>
              </a:rPr>
              <a:t> Durante la búsqueda, se mantienen los valores α y β. Cuando se evalúa un nodo MAX, si encuentra un valor mayor que β, se puede podar (eliminar) el resto de hermanos, ya que MIN nunca elegiría esta rama. Similarmente, cuando se evalúa un nodo MIN, si encuentra un valor menor que α, se puede podar el resto de hermanos. </a:t>
            </a:r>
            <a:endParaRPr lang="en-US" sz="1100" dirty="0"/>
          </a:p>
        </p:txBody>
      </p:sp>
      <p:sp>
        <p:nvSpPr>
          <p:cNvPr id="21" name="Shape 18"/>
          <p:cNvSpPr/>
          <p:nvPr/>
        </p:nvSpPr>
        <p:spPr>
          <a:xfrm>
            <a:off x="512198" y="5234309"/>
            <a:ext cx="5874309" cy="689372"/>
          </a:xfrm>
          <a:prstGeom prst="rect">
            <a:avLst/>
          </a:prstGeom>
          <a:solidFill>
            <a:srgbClr val="E8F0F8"/>
          </a:solidFill>
          <a:ln/>
        </p:spPr>
      </p:sp>
      <p:sp>
        <p:nvSpPr>
          <p:cNvPr id="22" name="Shape 19"/>
          <p:cNvSpPr/>
          <p:nvPr/>
        </p:nvSpPr>
        <p:spPr>
          <a:xfrm>
            <a:off x="512199" y="5234309"/>
            <a:ext cx="28575" cy="689372"/>
          </a:xfrm>
          <a:prstGeom prst="rect">
            <a:avLst/>
          </a:prstGeom>
          <a:solidFill>
            <a:srgbClr val="F5A623"/>
          </a:solidFill>
          <a:ln/>
        </p:spPr>
      </p:sp>
      <p:sp>
        <p:nvSpPr>
          <p:cNvPr id="23" name="Text 20"/>
          <p:cNvSpPr/>
          <p:nvPr/>
        </p:nvSpPr>
        <p:spPr>
          <a:xfrm>
            <a:off x="619355" y="5326479"/>
            <a:ext cx="620363" cy="169277"/>
          </a:xfrm>
          <a:prstGeom prst="rect">
            <a:avLst/>
          </a:prstGeom>
          <a:noFill/>
          <a:ln/>
        </p:spPr>
        <p:txBody>
          <a:bodyPr wrap="none" lIns="0" tIns="0" rIns="0" bIns="0" rtlCol="0" anchor="ctr">
            <a:spAutoFit/>
          </a:bodyPr>
          <a:lstStyle/>
          <a:p>
            <a:pPr marL="0" indent="0">
              <a:buNone/>
            </a:pPr>
            <a:r>
              <a:rPr lang="en-US" sz="1100" b="1" dirty="0">
                <a:solidFill>
                  <a:srgbClr val="1F4788"/>
                </a:solidFill>
                <a:latin typeface="Noto Sans" pitchFamily="34" charset="0"/>
                <a:ea typeface="Noto Sans" pitchFamily="34" charset="-122"/>
                <a:cs typeface="Noto Sans" pitchFamily="34" charset="-120"/>
              </a:rPr>
              <a:t>Alcances</a:t>
            </a:r>
            <a:endParaRPr lang="en-US" sz="1100" dirty="0"/>
          </a:p>
        </p:txBody>
      </p:sp>
      <p:sp>
        <p:nvSpPr>
          <p:cNvPr id="24" name="Text 21"/>
          <p:cNvSpPr/>
          <p:nvPr/>
        </p:nvSpPr>
        <p:spPr>
          <a:xfrm>
            <a:off x="619355" y="5507944"/>
            <a:ext cx="5673290" cy="338554"/>
          </a:xfrm>
          <a:prstGeom prst="rect">
            <a:avLst/>
          </a:prstGeom>
          <a:noFill/>
          <a:ln/>
        </p:spPr>
        <p:txBody>
          <a:bodyPr wrap="square" lIns="0" tIns="0" rIns="0" bIns="0" rtlCol="0" anchor="ctr">
            <a:spAutoFit/>
          </a:bodyPr>
          <a:lstStyle/>
          <a:p>
            <a:pPr marL="0" indent="0" algn="just">
              <a:buNone/>
            </a:pPr>
            <a:r>
              <a:rPr lang="en-US" sz="1100" dirty="0">
                <a:solidFill>
                  <a:srgbClr val="333333"/>
                </a:solidFill>
                <a:latin typeface="Noto Sans" pitchFamily="34" charset="0"/>
                <a:ea typeface="Noto Sans" pitchFamily="34" charset="-122"/>
                <a:cs typeface="Noto Sans" pitchFamily="34" charset="-120"/>
              </a:rPr>
              <a:t> Fundamental para juegos con grandes espacios de estados (Ajedrez, Go). Reduce el tiempo de búsqueda de forma exponencial. </a:t>
            </a:r>
            <a:endParaRPr lang="en-US" sz="1100" dirty="0"/>
          </a:p>
        </p:txBody>
      </p:sp>
      <p:sp>
        <p:nvSpPr>
          <p:cNvPr id="25" name="Shape 22"/>
          <p:cNvSpPr/>
          <p:nvPr/>
        </p:nvSpPr>
        <p:spPr>
          <a:xfrm>
            <a:off x="6560727" y="5234309"/>
            <a:ext cx="5346135" cy="689372"/>
          </a:xfrm>
          <a:prstGeom prst="rect">
            <a:avLst/>
          </a:prstGeom>
          <a:solidFill>
            <a:srgbClr val="E8F0F8"/>
          </a:solidFill>
          <a:ln/>
        </p:spPr>
      </p:sp>
      <p:sp>
        <p:nvSpPr>
          <p:cNvPr id="26" name="Shape 23"/>
          <p:cNvSpPr/>
          <p:nvPr/>
        </p:nvSpPr>
        <p:spPr>
          <a:xfrm>
            <a:off x="6560728" y="5234309"/>
            <a:ext cx="45719" cy="689372"/>
          </a:xfrm>
          <a:prstGeom prst="rect">
            <a:avLst/>
          </a:prstGeom>
          <a:solidFill>
            <a:srgbClr val="F5A623"/>
          </a:solidFill>
          <a:ln/>
        </p:spPr>
      </p:sp>
      <p:sp>
        <p:nvSpPr>
          <p:cNvPr id="27" name="Text 24"/>
          <p:cNvSpPr/>
          <p:nvPr/>
        </p:nvSpPr>
        <p:spPr>
          <a:xfrm>
            <a:off x="6667884" y="5326479"/>
            <a:ext cx="5064759" cy="169277"/>
          </a:xfrm>
          <a:prstGeom prst="rect">
            <a:avLst/>
          </a:prstGeom>
          <a:noFill/>
          <a:ln/>
        </p:spPr>
        <p:txBody>
          <a:bodyPr wrap="square" lIns="0" tIns="0" rIns="0" bIns="0" rtlCol="0" anchor="ctr">
            <a:spAutoFit/>
          </a:bodyPr>
          <a:lstStyle/>
          <a:p>
            <a:pPr marL="0" indent="0">
              <a:buNone/>
            </a:pPr>
            <a:r>
              <a:rPr lang="en-US" sz="1100" b="1" dirty="0">
                <a:solidFill>
                  <a:srgbClr val="1F4788"/>
                </a:solidFill>
                <a:latin typeface="Noto Sans" pitchFamily="34" charset="0"/>
                <a:ea typeface="Noto Sans" pitchFamily="34" charset="-122"/>
                <a:cs typeface="Noto Sans" pitchFamily="34" charset="-120"/>
              </a:rPr>
              <a:t>Limitación</a:t>
            </a:r>
            <a:endParaRPr lang="en-US" sz="1100" dirty="0"/>
          </a:p>
        </p:txBody>
      </p:sp>
      <p:sp>
        <p:nvSpPr>
          <p:cNvPr id="28" name="Text 25"/>
          <p:cNvSpPr/>
          <p:nvPr/>
        </p:nvSpPr>
        <p:spPr>
          <a:xfrm>
            <a:off x="6667884" y="5507945"/>
            <a:ext cx="5064759" cy="338554"/>
          </a:xfrm>
          <a:prstGeom prst="rect">
            <a:avLst/>
          </a:prstGeom>
          <a:noFill/>
          <a:ln/>
        </p:spPr>
        <p:txBody>
          <a:bodyPr wrap="square" lIns="0" tIns="0" rIns="0" bIns="0" rtlCol="0" anchor="ctr">
            <a:spAutoFit/>
          </a:bodyPr>
          <a:lstStyle/>
          <a:p>
            <a:pPr marL="0" indent="0">
              <a:buNone/>
            </a:pPr>
            <a:r>
              <a:rPr lang="en-US" sz="1100" dirty="0">
                <a:solidFill>
                  <a:srgbClr val="333333"/>
                </a:solidFill>
                <a:latin typeface="Noto Sans" pitchFamily="34" charset="0"/>
                <a:ea typeface="Noto Sans" pitchFamily="34" charset="-122"/>
                <a:cs typeface="Noto Sans" pitchFamily="34" charset="-120"/>
              </a:rPr>
              <a:t> No se aplica directamente a juegos con elementos de azar (Expectimax). Requiere una buena ordenación de movimientos para máxima eficiencia. </a:t>
            </a:r>
            <a:endParaRPr lang="en-US" sz="1100" dirty="0"/>
          </a:p>
        </p:txBody>
      </p:sp>
      <p:sp>
        <p:nvSpPr>
          <p:cNvPr id="29" name="Pentágono 28"/>
          <p:cNvSpPr/>
          <p:nvPr/>
        </p:nvSpPr>
        <p:spPr>
          <a:xfrm>
            <a:off x="410574" y="203668"/>
            <a:ext cx="8286750" cy="712839"/>
          </a:xfrm>
          <a:prstGeom prst="homePlat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sz="2000" b="1" dirty="0" err="1">
                <a:solidFill>
                  <a:schemeClr val="tx1"/>
                </a:solidFill>
                <a:latin typeface="Noto Sans" pitchFamily="34" charset="0"/>
                <a:ea typeface="Noto Sans" pitchFamily="34" charset="-122"/>
                <a:cs typeface="Noto Sans" pitchFamily="34" charset="-120"/>
              </a:rPr>
              <a:t>Acelerando</a:t>
            </a:r>
            <a:r>
              <a:rPr lang="en-US" sz="2000" b="1" dirty="0">
                <a:solidFill>
                  <a:schemeClr val="tx1"/>
                </a:solidFill>
                <a:latin typeface="Noto Sans" pitchFamily="34" charset="0"/>
                <a:ea typeface="Noto Sans" pitchFamily="34" charset="-122"/>
                <a:cs typeface="Noto Sans" pitchFamily="34" charset="-120"/>
              </a:rPr>
              <a:t> la </a:t>
            </a:r>
            <a:r>
              <a:rPr lang="en-US" sz="2000" b="1" dirty="0" err="1">
                <a:solidFill>
                  <a:schemeClr val="tx1"/>
                </a:solidFill>
                <a:latin typeface="Noto Sans" pitchFamily="34" charset="0"/>
                <a:ea typeface="Noto Sans" pitchFamily="34" charset="-122"/>
                <a:cs typeface="Noto Sans" pitchFamily="34" charset="-120"/>
              </a:rPr>
              <a:t>Decisión</a:t>
            </a:r>
            <a:r>
              <a:rPr lang="en-US" sz="2000" b="1" dirty="0">
                <a:solidFill>
                  <a:schemeClr val="tx1"/>
                </a:solidFill>
                <a:latin typeface="Noto Sans" pitchFamily="34" charset="0"/>
                <a:ea typeface="Noto Sans" pitchFamily="34" charset="-122"/>
                <a:cs typeface="Noto Sans" pitchFamily="34" charset="-120"/>
              </a:rPr>
              <a:t>: </a:t>
            </a:r>
            <a:r>
              <a:rPr lang="en-US" sz="2000" b="1" dirty="0" err="1">
                <a:solidFill>
                  <a:schemeClr val="tx1"/>
                </a:solidFill>
                <a:latin typeface="Noto Sans" pitchFamily="34" charset="0"/>
                <a:ea typeface="Noto Sans" pitchFamily="34" charset="-122"/>
                <a:cs typeface="Noto Sans" pitchFamily="34" charset="-120"/>
              </a:rPr>
              <a:t>Poda</a:t>
            </a:r>
            <a:r>
              <a:rPr lang="en-US" sz="2000" b="1" dirty="0">
                <a:solidFill>
                  <a:schemeClr val="tx1"/>
                </a:solidFill>
                <a:latin typeface="Noto Sans" pitchFamily="34" charset="0"/>
                <a:ea typeface="Noto Sans" pitchFamily="34" charset="-122"/>
                <a:cs typeface="Noto Sans" pitchFamily="34" charset="-120"/>
              </a:rPr>
              <a:t> Alpha-Beta</a:t>
            </a:r>
            <a:endParaRPr lang="en-US" sz="2000" dirty="0">
              <a:solidFill>
                <a:schemeClr val="tx1"/>
              </a:solidFill>
            </a:endParaRPr>
          </a:p>
        </p:txBody>
      </p:sp>
    </p:spTree>
    <p:extLst>
      <p:ext uri="{BB962C8B-B14F-4D97-AF65-F5344CB8AC3E}">
        <p14:creationId xmlns:p14="http://schemas.microsoft.com/office/powerpoint/2010/main" val="92493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
          <p:cNvSpPr/>
          <p:nvPr/>
        </p:nvSpPr>
        <p:spPr>
          <a:xfrm>
            <a:off x="428625" y="1092994"/>
            <a:ext cx="11360252" cy="650081"/>
          </a:xfrm>
          <a:prstGeom prst="rect">
            <a:avLst/>
          </a:prstGeom>
          <a:solidFill>
            <a:srgbClr val="E8F0F8"/>
          </a:solidFill>
          <a:ln/>
        </p:spPr>
      </p:sp>
      <p:sp>
        <p:nvSpPr>
          <p:cNvPr id="5" name="Shape 2"/>
          <p:cNvSpPr/>
          <p:nvPr/>
        </p:nvSpPr>
        <p:spPr>
          <a:xfrm>
            <a:off x="428625" y="1092994"/>
            <a:ext cx="28575" cy="650081"/>
          </a:xfrm>
          <a:prstGeom prst="rect">
            <a:avLst/>
          </a:prstGeom>
          <a:solidFill>
            <a:srgbClr val="2E7DB8"/>
          </a:solidFill>
          <a:ln/>
        </p:spPr>
      </p:sp>
      <p:sp>
        <p:nvSpPr>
          <p:cNvPr id="6" name="Text 3"/>
          <p:cNvSpPr/>
          <p:nvPr/>
        </p:nvSpPr>
        <p:spPr>
          <a:xfrm>
            <a:off x="571500" y="1253728"/>
            <a:ext cx="534609" cy="146447"/>
          </a:xfrm>
          <a:prstGeom prst="rect">
            <a:avLst/>
          </a:prstGeom>
          <a:noFill/>
          <a:ln/>
        </p:spPr>
        <p:txBody>
          <a:bodyPr wrap="none" lIns="0" tIns="0" rIns="0" bIns="0" rtlCol="0" anchor="ctr">
            <a:spAutoFit/>
          </a:bodyPr>
          <a:lstStyle/>
          <a:p>
            <a:pPr marL="0" indent="0">
              <a:buNone/>
            </a:pPr>
            <a:r>
              <a:rPr lang="en-US" sz="785" b="1" dirty="0">
                <a:solidFill>
                  <a:srgbClr val="333333"/>
                </a:solidFill>
                <a:latin typeface="Noto Sans" pitchFamily="34" charset="0"/>
                <a:ea typeface="Noto Sans" pitchFamily="34" charset="-122"/>
                <a:cs typeface="Noto Sans" pitchFamily="34" charset="-120"/>
              </a:rPr>
              <a:t>Concepto:</a:t>
            </a:r>
            <a:endParaRPr lang="en-US" sz="785" dirty="0"/>
          </a:p>
        </p:txBody>
      </p:sp>
      <p:sp>
        <p:nvSpPr>
          <p:cNvPr id="7" name="Text 4"/>
          <p:cNvSpPr/>
          <p:nvPr/>
        </p:nvSpPr>
        <p:spPr>
          <a:xfrm>
            <a:off x="1106109" y="1253728"/>
            <a:ext cx="7405585" cy="146447"/>
          </a:xfrm>
          <a:prstGeom prst="rect">
            <a:avLst/>
          </a:prstGeom>
          <a:noFill/>
          <a:ln/>
        </p:spPr>
        <p:txBody>
          <a:bodyPr wrap="none" lIns="0" tIns="0" rIns="0" bIns="0" rtlCol="0" anchor="ctr">
            <a:spAutoFit/>
          </a:bodyPr>
          <a:lstStyle/>
          <a:p>
            <a:pPr marL="0" indent="0">
              <a:buNone/>
            </a:pPr>
            <a:r>
              <a:rPr lang="en-US" sz="785" dirty="0">
                <a:solidFill>
                  <a:srgbClr val="333333"/>
                </a:solidFill>
                <a:latin typeface="Noto Sans" pitchFamily="34" charset="0"/>
                <a:ea typeface="Noto Sans" pitchFamily="34" charset="-122"/>
                <a:cs typeface="Noto Sans" pitchFamily="34" charset="-120"/>
              </a:rPr>
              <a:t> Expectimax es una extensión del algoritmo Minimax diseñada para juegos con elementos de azar (dados, cartas, eventos probabilísticos). Combina </a:t>
            </a:r>
            <a:endParaRPr lang="en-US" sz="785" dirty="0"/>
          </a:p>
        </p:txBody>
      </p:sp>
      <p:sp>
        <p:nvSpPr>
          <p:cNvPr id="8" name="Text 5"/>
          <p:cNvSpPr/>
          <p:nvPr/>
        </p:nvSpPr>
        <p:spPr>
          <a:xfrm>
            <a:off x="571500" y="1435894"/>
            <a:ext cx="3653610" cy="146447"/>
          </a:xfrm>
          <a:prstGeom prst="rect">
            <a:avLst/>
          </a:prstGeom>
          <a:noFill/>
          <a:ln/>
        </p:spPr>
        <p:txBody>
          <a:bodyPr wrap="none" lIns="0" tIns="0" rIns="0" bIns="0" rtlCol="0" anchor="ctr">
            <a:spAutoFit/>
          </a:bodyPr>
          <a:lstStyle/>
          <a:p>
            <a:pPr marL="0" indent="0">
              <a:buNone/>
            </a:pPr>
            <a:r>
              <a:rPr lang="en-US" sz="785" dirty="0">
                <a:solidFill>
                  <a:srgbClr val="333333"/>
                </a:solidFill>
                <a:latin typeface="Noto Sans" pitchFamily="34" charset="0"/>
                <a:ea typeface="Noto Sans" pitchFamily="34" charset="-122"/>
                <a:cs typeface="Noto Sans" pitchFamily="34" charset="-120"/>
              </a:rPr>
              <a:t>la lógica de MAX/MIN con nodos de azar que calculan valores esperados. </a:t>
            </a:r>
            <a:endParaRPr lang="en-US" sz="785" dirty="0"/>
          </a:p>
        </p:txBody>
      </p:sp>
      <p:sp>
        <p:nvSpPr>
          <p:cNvPr id="9" name="Text 6"/>
          <p:cNvSpPr/>
          <p:nvPr/>
        </p:nvSpPr>
        <p:spPr>
          <a:xfrm>
            <a:off x="428625" y="1957388"/>
            <a:ext cx="4036219" cy="171450"/>
          </a:xfrm>
          <a:prstGeom prst="rect">
            <a:avLst/>
          </a:prstGeom>
          <a:noFill/>
          <a:ln/>
        </p:spPr>
        <p:txBody>
          <a:bodyPr wrap="none" lIns="0" tIns="0" rIns="0" bIns="0" rtlCol="0" anchor="ctr">
            <a:spAutoFit/>
          </a:bodyPr>
          <a:lstStyle/>
          <a:p>
            <a:pPr marL="0" indent="0">
              <a:buNone/>
            </a:pPr>
            <a:r>
              <a:rPr lang="en-US" sz="837" b="1" kern="0" spc="1" dirty="0">
                <a:solidFill>
                  <a:srgbClr val="2E7DB8"/>
                </a:solidFill>
                <a:latin typeface="Noto Sans" pitchFamily="34" charset="0"/>
                <a:ea typeface="Noto Sans" pitchFamily="34" charset="-122"/>
                <a:cs typeface="Noto Sans" pitchFamily="34" charset="-120"/>
              </a:rPr>
              <a:t>Características Clave</a:t>
            </a:r>
            <a:endParaRPr lang="en-US" sz="837" dirty="0"/>
          </a:p>
        </p:txBody>
      </p:sp>
      <p:sp>
        <p:nvSpPr>
          <p:cNvPr id="10" name="Shape 7"/>
          <p:cNvSpPr/>
          <p:nvPr/>
        </p:nvSpPr>
        <p:spPr>
          <a:xfrm>
            <a:off x="428625" y="2235994"/>
            <a:ext cx="4036219" cy="710803"/>
          </a:xfrm>
          <a:prstGeom prst="rect">
            <a:avLst/>
          </a:prstGeom>
          <a:solidFill>
            <a:srgbClr val="E8F0F8"/>
          </a:solidFill>
          <a:ln/>
        </p:spPr>
      </p:sp>
      <p:sp>
        <p:nvSpPr>
          <p:cNvPr id="11" name="Shape 8"/>
          <p:cNvSpPr/>
          <p:nvPr/>
        </p:nvSpPr>
        <p:spPr>
          <a:xfrm>
            <a:off x="428625" y="2235994"/>
            <a:ext cx="28575" cy="710803"/>
          </a:xfrm>
          <a:prstGeom prst="rect">
            <a:avLst/>
          </a:prstGeom>
          <a:solidFill>
            <a:srgbClr val="F5A623"/>
          </a:solidFill>
          <a:ln/>
        </p:spPr>
      </p:sp>
      <p:sp>
        <p:nvSpPr>
          <p:cNvPr id="12" name="Text 9"/>
          <p:cNvSpPr/>
          <p:nvPr/>
        </p:nvSpPr>
        <p:spPr>
          <a:xfrm>
            <a:off x="535781" y="2343150"/>
            <a:ext cx="3821906" cy="160734"/>
          </a:xfrm>
          <a:prstGeom prst="rect">
            <a:avLst/>
          </a:prstGeom>
          <a:noFill/>
          <a:ln/>
        </p:spPr>
        <p:txBody>
          <a:bodyPr wrap="none" lIns="0" tIns="0" rIns="0" bIns="0" rtlCol="0" anchor="ctr">
            <a:spAutoFit/>
          </a:bodyPr>
          <a:lstStyle/>
          <a:p>
            <a:pPr marL="0" indent="0">
              <a:buNone/>
            </a:pPr>
            <a:r>
              <a:rPr lang="en-US" sz="785" b="1" dirty="0">
                <a:solidFill>
                  <a:srgbClr val="1F4788"/>
                </a:solidFill>
                <a:latin typeface="Noto Sans" pitchFamily="34" charset="0"/>
                <a:ea typeface="Noto Sans" pitchFamily="34" charset="-122"/>
                <a:cs typeface="Noto Sans" pitchFamily="34" charset="-120"/>
              </a:rPr>
              <a:t>Nodos de Azar (Chance Nodes)</a:t>
            </a:r>
            <a:endParaRPr lang="en-US" sz="785" dirty="0"/>
          </a:p>
        </p:txBody>
      </p:sp>
      <p:sp>
        <p:nvSpPr>
          <p:cNvPr id="13" name="Text 10"/>
          <p:cNvSpPr/>
          <p:nvPr/>
        </p:nvSpPr>
        <p:spPr>
          <a:xfrm>
            <a:off x="535781" y="2561034"/>
            <a:ext cx="3821906" cy="278606"/>
          </a:xfrm>
          <a:prstGeom prst="rect">
            <a:avLst/>
          </a:prstGeom>
          <a:noFill/>
          <a:ln/>
        </p:spPr>
        <p:txBody>
          <a:bodyPr wrap="square" lIns="0" tIns="0" rIns="0" bIns="0" rtlCol="0" anchor="ctr">
            <a:spAutoFit/>
          </a:bodyPr>
          <a:lstStyle/>
          <a:p>
            <a:pPr marL="0" indent="0">
              <a:buNone/>
            </a:pPr>
            <a:r>
              <a:rPr lang="en-US" sz="680" dirty="0">
                <a:solidFill>
                  <a:srgbClr val="333333"/>
                </a:solidFill>
                <a:latin typeface="Noto Sans" pitchFamily="34" charset="0"/>
                <a:ea typeface="Noto Sans" pitchFamily="34" charset="-122"/>
                <a:cs typeface="Noto Sans" pitchFamily="34" charset="-120"/>
              </a:rPr>
              <a:t> Representan eventos aleatorios en el árbol de juego. Cada rama tiene una probabilidad asociada. Ejemplos: resultado de un dado, carta aleatoria. </a:t>
            </a:r>
            <a:endParaRPr lang="en-US" sz="680" dirty="0"/>
          </a:p>
        </p:txBody>
      </p:sp>
      <p:sp>
        <p:nvSpPr>
          <p:cNvPr id="14" name="Shape 11"/>
          <p:cNvSpPr/>
          <p:nvPr/>
        </p:nvSpPr>
        <p:spPr>
          <a:xfrm>
            <a:off x="428625" y="3075384"/>
            <a:ext cx="4036219" cy="710803"/>
          </a:xfrm>
          <a:prstGeom prst="rect">
            <a:avLst/>
          </a:prstGeom>
          <a:solidFill>
            <a:srgbClr val="E8F0F8"/>
          </a:solidFill>
          <a:ln/>
        </p:spPr>
      </p:sp>
      <p:sp>
        <p:nvSpPr>
          <p:cNvPr id="15" name="Shape 12"/>
          <p:cNvSpPr/>
          <p:nvPr/>
        </p:nvSpPr>
        <p:spPr>
          <a:xfrm>
            <a:off x="428625" y="3075384"/>
            <a:ext cx="28575" cy="710803"/>
          </a:xfrm>
          <a:prstGeom prst="rect">
            <a:avLst/>
          </a:prstGeom>
          <a:solidFill>
            <a:srgbClr val="F5A623"/>
          </a:solidFill>
          <a:ln/>
        </p:spPr>
      </p:sp>
      <p:sp>
        <p:nvSpPr>
          <p:cNvPr id="16" name="Text 13"/>
          <p:cNvSpPr/>
          <p:nvPr/>
        </p:nvSpPr>
        <p:spPr>
          <a:xfrm>
            <a:off x="535781" y="3182541"/>
            <a:ext cx="3821906" cy="160734"/>
          </a:xfrm>
          <a:prstGeom prst="rect">
            <a:avLst/>
          </a:prstGeom>
          <a:noFill/>
          <a:ln/>
        </p:spPr>
        <p:txBody>
          <a:bodyPr wrap="none" lIns="0" tIns="0" rIns="0" bIns="0" rtlCol="0" anchor="ctr">
            <a:spAutoFit/>
          </a:bodyPr>
          <a:lstStyle/>
          <a:p>
            <a:pPr marL="0" indent="0">
              <a:buNone/>
            </a:pPr>
            <a:r>
              <a:rPr lang="en-US" sz="785" b="1" dirty="0">
                <a:solidFill>
                  <a:srgbClr val="1F4788"/>
                </a:solidFill>
                <a:latin typeface="Noto Sans" pitchFamily="34" charset="0"/>
                <a:ea typeface="Noto Sans" pitchFamily="34" charset="-122"/>
                <a:cs typeface="Noto Sans" pitchFamily="34" charset="-120"/>
              </a:rPr>
              <a:t>Valor Esperado</a:t>
            </a:r>
            <a:endParaRPr lang="en-US" sz="785" dirty="0"/>
          </a:p>
        </p:txBody>
      </p:sp>
      <p:sp>
        <p:nvSpPr>
          <p:cNvPr id="17" name="Text 14"/>
          <p:cNvSpPr/>
          <p:nvPr/>
        </p:nvSpPr>
        <p:spPr>
          <a:xfrm>
            <a:off x="535781" y="3400425"/>
            <a:ext cx="3821906" cy="278606"/>
          </a:xfrm>
          <a:prstGeom prst="rect">
            <a:avLst/>
          </a:prstGeom>
          <a:noFill/>
          <a:ln/>
        </p:spPr>
        <p:txBody>
          <a:bodyPr wrap="square" lIns="0" tIns="0" rIns="0" bIns="0" rtlCol="0" anchor="ctr">
            <a:spAutoFit/>
          </a:bodyPr>
          <a:lstStyle/>
          <a:p>
            <a:pPr marL="0" indent="0">
              <a:buNone/>
            </a:pPr>
            <a:r>
              <a:rPr lang="en-US" sz="680" dirty="0">
                <a:solidFill>
                  <a:srgbClr val="333333"/>
                </a:solidFill>
                <a:latin typeface="Noto Sans" pitchFamily="34" charset="0"/>
                <a:ea typeface="Noto Sans" pitchFamily="34" charset="-122"/>
                <a:cs typeface="Noto Sans" pitchFamily="34" charset="-120"/>
              </a:rPr>
              <a:t> En nodos de azar, el valor se calcula como el promedio ponderado por probabilidad de los valores de los hijos: E[X] = Σ P(x) · V(x). </a:t>
            </a:r>
            <a:endParaRPr lang="en-US" sz="680" dirty="0"/>
          </a:p>
        </p:txBody>
      </p:sp>
      <p:sp>
        <p:nvSpPr>
          <p:cNvPr id="18" name="Shape 15"/>
          <p:cNvSpPr/>
          <p:nvPr/>
        </p:nvSpPr>
        <p:spPr>
          <a:xfrm>
            <a:off x="428625" y="3914775"/>
            <a:ext cx="4036219" cy="710803"/>
          </a:xfrm>
          <a:prstGeom prst="rect">
            <a:avLst/>
          </a:prstGeom>
          <a:solidFill>
            <a:srgbClr val="E8F0F8"/>
          </a:solidFill>
          <a:ln/>
        </p:spPr>
      </p:sp>
      <p:sp>
        <p:nvSpPr>
          <p:cNvPr id="19" name="Shape 16"/>
          <p:cNvSpPr/>
          <p:nvPr/>
        </p:nvSpPr>
        <p:spPr>
          <a:xfrm>
            <a:off x="428625" y="3914775"/>
            <a:ext cx="28575" cy="710803"/>
          </a:xfrm>
          <a:prstGeom prst="rect">
            <a:avLst/>
          </a:prstGeom>
          <a:solidFill>
            <a:srgbClr val="F5A623"/>
          </a:solidFill>
          <a:ln/>
        </p:spPr>
      </p:sp>
      <p:sp>
        <p:nvSpPr>
          <p:cNvPr id="20" name="Text 17"/>
          <p:cNvSpPr/>
          <p:nvPr/>
        </p:nvSpPr>
        <p:spPr>
          <a:xfrm>
            <a:off x="535781" y="4021931"/>
            <a:ext cx="3821906" cy="160734"/>
          </a:xfrm>
          <a:prstGeom prst="rect">
            <a:avLst/>
          </a:prstGeom>
          <a:noFill/>
          <a:ln/>
        </p:spPr>
        <p:txBody>
          <a:bodyPr wrap="none" lIns="0" tIns="0" rIns="0" bIns="0" rtlCol="0" anchor="ctr">
            <a:spAutoFit/>
          </a:bodyPr>
          <a:lstStyle/>
          <a:p>
            <a:pPr marL="0" indent="0">
              <a:buNone/>
            </a:pPr>
            <a:r>
              <a:rPr lang="en-US" sz="785" b="1" dirty="0">
                <a:solidFill>
                  <a:srgbClr val="1F4788"/>
                </a:solidFill>
                <a:latin typeface="Noto Sans" pitchFamily="34" charset="0"/>
                <a:ea typeface="Noto Sans" pitchFamily="34" charset="-122"/>
                <a:cs typeface="Noto Sans" pitchFamily="34" charset="-120"/>
              </a:rPr>
              <a:t>Maximizar Utilidad Esperada</a:t>
            </a:r>
            <a:endParaRPr lang="en-US" sz="785" dirty="0"/>
          </a:p>
        </p:txBody>
      </p:sp>
      <p:sp>
        <p:nvSpPr>
          <p:cNvPr id="21" name="Text 18"/>
          <p:cNvSpPr/>
          <p:nvPr/>
        </p:nvSpPr>
        <p:spPr>
          <a:xfrm>
            <a:off x="535781" y="4239816"/>
            <a:ext cx="3821906" cy="278606"/>
          </a:xfrm>
          <a:prstGeom prst="rect">
            <a:avLst/>
          </a:prstGeom>
          <a:noFill/>
          <a:ln/>
        </p:spPr>
        <p:txBody>
          <a:bodyPr wrap="square" lIns="0" tIns="0" rIns="0" bIns="0" rtlCol="0" anchor="ctr">
            <a:spAutoFit/>
          </a:bodyPr>
          <a:lstStyle/>
          <a:p>
            <a:pPr marL="0" indent="0">
              <a:buNone/>
            </a:pPr>
            <a:r>
              <a:rPr lang="en-US" sz="680" dirty="0">
                <a:solidFill>
                  <a:srgbClr val="333333"/>
                </a:solidFill>
                <a:latin typeface="Noto Sans" pitchFamily="34" charset="0"/>
                <a:ea typeface="Noto Sans" pitchFamily="34" charset="-122"/>
                <a:cs typeface="Noto Sans" pitchFamily="34" charset="-120"/>
              </a:rPr>
              <a:t> El objetivo es maximizar la utilidad esperada considerando tanto las decisiones óptimas del oponente como los resultados probables de los eventos aleatorios. </a:t>
            </a:r>
            <a:endParaRPr lang="en-US" sz="680" dirty="0"/>
          </a:p>
        </p:txBody>
      </p:sp>
      <p:sp>
        <p:nvSpPr>
          <p:cNvPr id="22" name="Text 19"/>
          <p:cNvSpPr/>
          <p:nvPr/>
        </p:nvSpPr>
        <p:spPr>
          <a:xfrm>
            <a:off x="4679156" y="1957388"/>
            <a:ext cx="4036219" cy="171450"/>
          </a:xfrm>
          <a:prstGeom prst="rect">
            <a:avLst/>
          </a:prstGeom>
          <a:noFill/>
          <a:ln/>
        </p:spPr>
        <p:txBody>
          <a:bodyPr wrap="none" lIns="0" tIns="0" rIns="0" bIns="0" rtlCol="0" anchor="ctr">
            <a:spAutoFit/>
          </a:bodyPr>
          <a:lstStyle/>
          <a:p>
            <a:pPr marL="0" indent="0">
              <a:buNone/>
            </a:pPr>
            <a:r>
              <a:rPr lang="en-US" sz="837" b="1" kern="0" spc="1" dirty="0">
                <a:solidFill>
                  <a:srgbClr val="2E7DB8"/>
                </a:solidFill>
                <a:latin typeface="Noto Sans" pitchFamily="34" charset="0"/>
                <a:ea typeface="Noto Sans" pitchFamily="34" charset="-122"/>
                <a:cs typeface="Noto Sans" pitchFamily="34" charset="-120"/>
              </a:rPr>
              <a:t>Definición y Diferencias</a:t>
            </a:r>
            <a:endParaRPr lang="en-US" sz="837" dirty="0"/>
          </a:p>
        </p:txBody>
      </p:sp>
      <p:sp>
        <p:nvSpPr>
          <p:cNvPr id="23" name="Shape 20"/>
          <p:cNvSpPr/>
          <p:nvPr/>
        </p:nvSpPr>
        <p:spPr>
          <a:xfrm>
            <a:off x="4679156" y="2235994"/>
            <a:ext cx="4036219" cy="1154385"/>
          </a:xfrm>
          <a:prstGeom prst="rect">
            <a:avLst/>
          </a:prstGeom>
          <a:solidFill>
            <a:srgbClr val="E8F0F8"/>
          </a:solidFill>
          <a:ln w="198">
            <a:solidFill>
              <a:srgbClr val="F5A623"/>
            </a:solidFill>
            <a:prstDash val="solid"/>
          </a:ln>
        </p:spPr>
      </p:sp>
      <p:sp>
        <p:nvSpPr>
          <p:cNvPr id="24" name="Text 21"/>
          <p:cNvSpPr/>
          <p:nvPr/>
        </p:nvSpPr>
        <p:spPr>
          <a:xfrm>
            <a:off x="4822031" y="2378869"/>
            <a:ext cx="3750469" cy="128588"/>
          </a:xfrm>
          <a:prstGeom prst="rect">
            <a:avLst/>
          </a:prstGeom>
          <a:noFill/>
          <a:ln/>
        </p:spPr>
        <p:txBody>
          <a:bodyPr wrap="none" lIns="0" tIns="0" rIns="0" bIns="0" rtlCol="0" anchor="ctr">
            <a:spAutoFit/>
          </a:bodyPr>
          <a:lstStyle/>
          <a:p>
            <a:pPr marL="0" indent="0">
              <a:buNone/>
            </a:pPr>
            <a:r>
              <a:rPr lang="en-US" sz="628" b="1" kern="0" spc="1" dirty="0">
                <a:solidFill>
                  <a:srgbClr val="F5A623"/>
                </a:solidFill>
                <a:latin typeface="Noto Sans" pitchFamily="34" charset="0"/>
                <a:ea typeface="Noto Sans" pitchFamily="34" charset="-122"/>
                <a:cs typeface="Noto Sans" pitchFamily="34" charset="-120"/>
              </a:rPr>
              <a:t>Algoritmo Expectimax</a:t>
            </a:r>
            <a:endParaRPr lang="en-US" sz="628" dirty="0"/>
          </a:p>
        </p:txBody>
      </p:sp>
      <p:sp>
        <p:nvSpPr>
          <p:cNvPr id="25" name="Text 22"/>
          <p:cNvSpPr/>
          <p:nvPr/>
        </p:nvSpPr>
        <p:spPr>
          <a:xfrm>
            <a:off x="4822031" y="2578894"/>
            <a:ext cx="3750469" cy="480027"/>
          </a:xfrm>
          <a:prstGeom prst="rect">
            <a:avLst/>
          </a:prstGeom>
          <a:noFill/>
          <a:ln/>
        </p:spPr>
        <p:txBody>
          <a:bodyPr wrap="square" lIns="0" tIns="0" rIns="0" bIns="0" rtlCol="0" anchor="ctr">
            <a:spAutoFit/>
          </a:bodyPr>
          <a:lstStyle/>
          <a:p>
            <a:pPr marL="0" indent="0">
              <a:buNone/>
            </a:pPr>
            <a:r>
              <a:rPr lang="en-US" sz="732" b="1" dirty="0">
                <a:solidFill>
                  <a:srgbClr val="1F4788"/>
                </a:solidFill>
                <a:latin typeface="Noto Sans" pitchFamily="34" charset="0"/>
                <a:ea typeface="Noto Sans" pitchFamily="34" charset="-122"/>
                <a:cs typeface="Noto Sans" pitchFamily="34" charset="-120"/>
              </a:rPr>
              <a:t> Maximiza la utilidad esperada en juegos con azar. Combina nodos MAX (maximiza), nodos MIN (minimiza) y nodos CHANCE (calcula esperanza). Cada tipo de nodo tiene una regla de propagación diferente hacia arriba en el árbol. </a:t>
            </a:r>
            <a:endParaRPr lang="en-US" sz="732" dirty="0"/>
          </a:p>
        </p:txBody>
      </p:sp>
      <p:sp>
        <p:nvSpPr>
          <p:cNvPr id="26" name="Shape 23"/>
          <p:cNvSpPr/>
          <p:nvPr/>
        </p:nvSpPr>
        <p:spPr>
          <a:xfrm>
            <a:off x="4679156" y="3451827"/>
            <a:ext cx="4036219" cy="828675"/>
          </a:xfrm>
          <a:prstGeom prst="rect">
            <a:avLst/>
          </a:prstGeom>
          <a:solidFill>
            <a:srgbClr val="E8F0F8"/>
          </a:solidFill>
          <a:ln/>
        </p:spPr>
      </p:sp>
      <p:sp>
        <p:nvSpPr>
          <p:cNvPr id="27" name="Shape 24"/>
          <p:cNvSpPr/>
          <p:nvPr/>
        </p:nvSpPr>
        <p:spPr>
          <a:xfrm>
            <a:off x="4679156" y="3451827"/>
            <a:ext cx="28575" cy="828675"/>
          </a:xfrm>
          <a:prstGeom prst="rect">
            <a:avLst/>
          </a:prstGeom>
          <a:solidFill>
            <a:srgbClr val="2E7DB8"/>
          </a:solidFill>
          <a:ln/>
        </p:spPr>
      </p:sp>
      <p:sp>
        <p:nvSpPr>
          <p:cNvPr id="28" name="Text 25"/>
          <p:cNvSpPr/>
          <p:nvPr/>
        </p:nvSpPr>
        <p:spPr>
          <a:xfrm>
            <a:off x="4786313" y="3558983"/>
            <a:ext cx="3821906" cy="139303"/>
          </a:xfrm>
          <a:prstGeom prst="rect">
            <a:avLst/>
          </a:prstGeom>
          <a:noFill/>
          <a:ln/>
        </p:spPr>
        <p:txBody>
          <a:bodyPr wrap="none" lIns="0" tIns="0" rIns="0" bIns="0" rtlCol="0" anchor="ctr">
            <a:spAutoFit/>
          </a:bodyPr>
          <a:lstStyle/>
          <a:p>
            <a:pPr marL="0" indent="0">
              <a:buNone/>
            </a:pPr>
            <a:r>
              <a:rPr lang="en-US" sz="680" b="1" dirty="0">
                <a:solidFill>
                  <a:srgbClr val="1F4788"/>
                </a:solidFill>
                <a:latin typeface="Noto Sans" pitchFamily="34" charset="0"/>
                <a:ea typeface="Noto Sans" pitchFamily="34" charset="-122"/>
                <a:cs typeface="Noto Sans" pitchFamily="34" charset="-120"/>
              </a:rPr>
              <a:t>Diferencia con Minimax</a:t>
            </a:r>
            <a:endParaRPr lang="en-US" sz="680" dirty="0"/>
          </a:p>
        </p:txBody>
      </p:sp>
      <p:sp>
        <p:nvSpPr>
          <p:cNvPr id="29" name="Text 26"/>
          <p:cNvSpPr/>
          <p:nvPr/>
        </p:nvSpPr>
        <p:spPr>
          <a:xfrm>
            <a:off x="4786313" y="3755436"/>
            <a:ext cx="3821906" cy="417909"/>
          </a:xfrm>
          <a:prstGeom prst="rect">
            <a:avLst/>
          </a:prstGeom>
          <a:noFill/>
          <a:ln/>
        </p:spPr>
        <p:txBody>
          <a:bodyPr wrap="square" lIns="0" tIns="0" rIns="0" bIns="0" rtlCol="0" anchor="ctr">
            <a:spAutoFit/>
          </a:bodyPr>
          <a:lstStyle/>
          <a:p>
            <a:pPr marL="0" indent="0">
              <a:buNone/>
            </a:pPr>
            <a:r>
              <a:rPr lang="en-US" sz="680" dirty="0">
                <a:solidFill>
                  <a:srgbClr val="333333"/>
                </a:solidFill>
                <a:latin typeface="Noto Sans" pitchFamily="34" charset="0"/>
                <a:ea typeface="Noto Sans" pitchFamily="34" charset="-122"/>
                <a:cs typeface="Noto Sans" pitchFamily="34" charset="-120"/>
              </a:rPr>
              <a:t> Minimax asume un oponente adversarial que siempre elige la peor opción. Expectimax añade nodos de azar que representan eventos no controlados por ningún jugador, cuyo resultado se promedia según probabilidades. </a:t>
            </a:r>
            <a:endParaRPr lang="en-US" sz="680" dirty="0"/>
          </a:p>
        </p:txBody>
      </p:sp>
      <p:sp>
        <p:nvSpPr>
          <p:cNvPr id="30" name="Shape 27"/>
          <p:cNvSpPr/>
          <p:nvPr/>
        </p:nvSpPr>
        <p:spPr>
          <a:xfrm>
            <a:off x="4679156" y="4387658"/>
            <a:ext cx="4036219" cy="689372"/>
          </a:xfrm>
          <a:prstGeom prst="rect">
            <a:avLst/>
          </a:prstGeom>
          <a:solidFill>
            <a:srgbClr val="E8F0F8"/>
          </a:solidFill>
          <a:ln/>
        </p:spPr>
      </p:sp>
      <p:sp>
        <p:nvSpPr>
          <p:cNvPr id="31" name="Shape 28"/>
          <p:cNvSpPr/>
          <p:nvPr/>
        </p:nvSpPr>
        <p:spPr>
          <a:xfrm>
            <a:off x="4679156" y="4387658"/>
            <a:ext cx="28575" cy="689372"/>
          </a:xfrm>
          <a:prstGeom prst="rect">
            <a:avLst/>
          </a:prstGeom>
          <a:solidFill>
            <a:srgbClr val="2E7DB8"/>
          </a:solidFill>
          <a:ln/>
        </p:spPr>
      </p:sp>
      <p:sp>
        <p:nvSpPr>
          <p:cNvPr id="32" name="Text 29"/>
          <p:cNvSpPr/>
          <p:nvPr/>
        </p:nvSpPr>
        <p:spPr>
          <a:xfrm>
            <a:off x="4786313" y="4494814"/>
            <a:ext cx="3821906" cy="139303"/>
          </a:xfrm>
          <a:prstGeom prst="rect">
            <a:avLst/>
          </a:prstGeom>
          <a:noFill/>
          <a:ln/>
        </p:spPr>
        <p:txBody>
          <a:bodyPr wrap="none" lIns="0" tIns="0" rIns="0" bIns="0" rtlCol="0" anchor="ctr">
            <a:spAutoFit/>
          </a:bodyPr>
          <a:lstStyle/>
          <a:p>
            <a:pPr marL="0" indent="0">
              <a:buNone/>
            </a:pPr>
            <a:r>
              <a:rPr lang="en-US" sz="680" b="1" dirty="0">
                <a:solidFill>
                  <a:srgbClr val="1F4788"/>
                </a:solidFill>
                <a:latin typeface="Noto Sans" pitchFamily="34" charset="0"/>
                <a:ea typeface="Noto Sans" pitchFamily="34" charset="-122"/>
                <a:cs typeface="Noto Sans" pitchFamily="34" charset="-120"/>
              </a:rPr>
              <a:t>Limitación Importante</a:t>
            </a:r>
            <a:endParaRPr lang="en-US" sz="680" dirty="0"/>
          </a:p>
        </p:txBody>
      </p:sp>
      <p:sp>
        <p:nvSpPr>
          <p:cNvPr id="33" name="Text 30"/>
          <p:cNvSpPr/>
          <p:nvPr/>
        </p:nvSpPr>
        <p:spPr>
          <a:xfrm>
            <a:off x="4786313" y="4691267"/>
            <a:ext cx="3821906" cy="278606"/>
          </a:xfrm>
          <a:prstGeom prst="rect">
            <a:avLst/>
          </a:prstGeom>
          <a:noFill/>
          <a:ln/>
        </p:spPr>
        <p:txBody>
          <a:bodyPr wrap="square" lIns="0" tIns="0" rIns="0" bIns="0" rtlCol="0" anchor="ctr">
            <a:spAutoFit/>
          </a:bodyPr>
          <a:lstStyle/>
          <a:p>
            <a:pPr marL="0" indent="0">
              <a:buNone/>
            </a:pPr>
            <a:r>
              <a:rPr lang="en-US" sz="680" dirty="0">
                <a:solidFill>
                  <a:srgbClr val="333333"/>
                </a:solidFill>
                <a:latin typeface="Noto Sans" pitchFamily="34" charset="0"/>
                <a:ea typeface="Noto Sans" pitchFamily="34" charset="-122"/>
                <a:cs typeface="Noto Sans" pitchFamily="34" charset="-120"/>
              </a:rPr>
              <a:t> La poda Alpha-Beta no se aplica directamente a Expectimax, ya que los nodos de azar no establecen límites estrictos de "mejor/peor" como lo hacen los nodos MAX/MIN. </a:t>
            </a:r>
            <a:endParaRPr lang="en-US" sz="680" dirty="0"/>
          </a:p>
        </p:txBody>
      </p:sp>
      <p:sp>
        <p:nvSpPr>
          <p:cNvPr id="34" name="Pentágono 33"/>
          <p:cNvSpPr/>
          <p:nvPr/>
        </p:nvSpPr>
        <p:spPr>
          <a:xfrm>
            <a:off x="428625" y="219421"/>
            <a:ext cx="8286750" cy="712839"/>
          </a:xfrm>
          <a:prstGeom prst="homePlat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sz="2000" b="1" dirty="0" err="1">
                <a:solidFill>
                  <a:schemeClr val="tx1"/>
                </a:solidFill>
                <a:latin typeface="Noto Sans" pitchFamily="34" charset="0"/>
                <a:ea typeface="Noto Sans" pitchFamily="34" charset="-122"/>
                <a:cs typeface="Noto Sans" pitchFamily="34" charset="-120"/>
              </a:rPr>
              <a:t>Expectimax</a:t>
            </a:r>
            <a:r>
              <a:rPr lang="en-US" sz="2000" b="1" dirty="0">
                <a:solidFill>
                  <a:schemeClr val="tx1"/>
                </a:solidFill>
                <a:latin typeface="Noto Sans" pitchFamily="34" charset="0"/>
                <a:ea typeface="Noto Sans" pitchFamily="34" charset="-122"/>
                <a:cs typeface="Noto Sans" pitchFamily="34" charset="-120"/>
              </a:rPr>
              <a:t>: </a:t>
            </a:r>
            <a:r>
              <a:rPr lang="en-US" sz="2000" b="1" dirty="0" err="1">
                <a:solidFill>
                  <a:schemeClr val="tx1"/>
                </a:solidFill>
                <a:latin typeface="Noto Sans" pitchFamily="34" charset="0"/>
                <a:ea typeface="Noto Sans" pitchFamily="34" charset="-122"/>
                <a:cs typeface="Noto Sans" pitchFamily="34" charset="-120"/>
              </a:rPr>
              <a:t>Tomando</a:t>
            </a:r>
            <a:r>
              <a:rPr lang="en-US" sz="2000" b="1" dirty="0">
                <a:solidFill>
                  <a:schemeClr val="tx1"/>
                </a:solidFill>
                <a:latin typeface="Noto Sans" pitchFamily="34" charset="0"/>
                <a:ea typeface="Noto Sans" pitchFamily="34" charset="-122"/>
                <a:cs typeface="Noto Sans" pitchFamily="34" charset="-120"/>
              </a:rPr>
              <a:t> </a:t>
            </a:r>
            <a:r>
              <a:rPr lang="en-US" sz="2000" b="1" dirty="0" err="1">
                <a:solidFill>
                  <a:schemeClr val="tx1"/>
                </a:solidFill>
                <a:latin typeface="Noto Sans" pitchFamily="34" charset="0"/>
                <a:ea typeface="Noto Sans" pitchFamily="34" charset="-122"/>
                <a:cs typeface="Noto Sans" pitchFamily="34" charset="-120"/>
              </a:rPr>
              <a:t>Decisiones</a:t>
            </a:r>
            <a:r>
              <a:rPr lang="en-US" sz="2000" b="1" dirty="0">
                <a:solidFill>
                  <a:schemeClr val="tx1"/>
                </a:solidFill>
                <a:latin typeface="Noto Sans" pitchFamily="34" charset="0"/>
                <a:ea typeface="Noto Sans" pitchFamily="34" charset="-122"/>
                <a:cs typeface="Noto Sans" pitchFamily="34" charset="-120"/>
              </a:rPr>
              <a:t> con Azar</a:t>
            </a:r>
            <a:endParaRPr lang="en-US" sz="2000" dirty="0">
              <a:solidFill>
                <a:schemeClr val="tx1"/>
              </a:solidFill>
            </a:endParaRPr>
          </a:p>
        </p:txBody>
      </p:sp>
    </p:spTree>
    <p:extLst>
      <p:ext uri="{BB962C8B-B14F-4D97-AF65-F5344CB8AC3E}">
        <p14:creationId xmlns:p14="http://schemas.microsoft.com/office/powerpoint/2010/main" val="23677400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Animacion intro presentacion LOW 2min.mp4">
            <a:hlinkClick r:id="" action="ppaction://media"/>
            <a:extLst>
              <a:ext uri="{FF2B5EF4-FFF2-40B4-BE49-F238E27FC236}">
                <a16:creationId xmlns:a16="http://schemas.microsoft.com/office/drawing/2014/main" id="{BB4A11B7-F0A4-7A8E-CA9A-F95CC4E766D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32437"/>
            <a:ext cx="12307330" cy="6922873"/>
          </a:xfrm>
          <a:prstGeom prst="rect">
            <a:avLst/>
          </a:prstGeom>
        </p:spPr>
      </p:pic>
      <p:sp>
        <p:nvSpPr>
          <p:cNvPr id="8" name="Rectangle 7">
            <a:extLst>
              <a:ext uri="{FF2B5EF4-FFF2-40B4-BE49-F238E27FC236}">
                <a16:creationId xmlns:a16="http://schemas.microsoft.com/office/drawing/2014/main" id="{42A4FC2C-047E-45A5-965D-8E1E3BF09BC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CuadroTexto 5">
            <a:extLst>
              <a:ext uri="{FF2B5EF4-FFF2-40B4-BE49-F238E27FC236}">
                <a16:creationId xmlns:a16="http://schemas.microsoft.com/office/drawing/2014/main" id="{551448F1-5774-3C57-3D40-3209DBC2C4A2}"/>
              </a:ext>
            </a:extLst>
          </p:cNvPr>
          <p:cNvSpPr txBox="1"/>
          <p:nvPr/>
        </p:nvSpPr>
        <p:spPr>
          <a:xfrm>
            <a:off x="2827044" y="3841253"/>
            <a:ext cx="2770630" cy="707886"/>
          </a:xfrm>
          <a:prstGeom prst="rect">
            <a:avLst/>
          </a:prstGeom>
          <a:noFill/>
        </p:spPr>
        <p:txBody>
          <a:bodyPr wrap="none" rtlCol="0">
            <a:spAutoFit/>
          </a:bodyPr>
          <a:lstStyle/>
          <a:p>
            <a:r>
              <a:rPr lang="es-CO" sz="4000" b="1">
                <a:solidFill>
                  <a:schemeClr val="bg1"/>
                </a:solidFill>
                <a:latin typeface="Arial Black" panose="020B0604020202020204" pitchFamily="34" charset="0"/>
                <a:cs typeface="Arial Black" panose="020B0604020202020204" pitchFamily="34" charset="0"/>
              </a:rPr>
              <a:t>GRACIAS</a:t>
            </a:r>
          </a:p>
        </p:txBody>
      </p:sp>
      <p:pic>
        <p:nvPicPr>
          <p:cNvPr id="3" name="Imagen 2">
            <a:extLst>
              <a:ext uri="{FF2B5EF4-FFF2-40B4-BE49-F238E27FC236}">
                <a16:creationId xmlns:a16="http://schemas.microsoft.com/office/drawing/2014/main" id="{75A533F8-8FF2-E7CD-DF48-6C2D215BFD8B}"/>
              </a:ext>
            </a:extLst>
          </p:cNvPr>
          <p:cNvPicPr>
            <a:picLocks noChangeAspect="1"/>
          </p:cNvPicPr>
          <p:nvPr/>
        </p:nvPicPr>
        <p:blipFill>
          <a:blip r:embed="rId5"/>
          <a:stretch>
            <a:fillRect/>
          </a:stretch>
        </p:blipFill>
        <p:spPr>
          <a:xfrm>
            <a:off x="3031750" y="2215303"/>
            <a:ext cx="1256219" cy="1004975"/>
          </a:xfrm>
          <a:prstGeom prst="rect">
            <a:avLst/>
          </a:prstGeom>
        </p:spPr>
      </p:pic>
    </p:spTree>
    <p:extLst>
      <p:ext uri="{BB962C8B-B14F-4D97-AF65-F5344CB8AC3E}">
        <p14:creationId xmlns:p14="http://schemas.microsoft.com/office/powerpoint/2010/main" val="3688323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002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3358</TotalTime>
  <Words>813</Words>
  <Application>Microsoft Office PowerPoint</Application>
  <PresentationFormat>Panorámica</PresentationFormat>
  <Paragraphs>76</Paragraphs>
  <Slides>9</Slides>
  <Notes>2</Notes>
  <HiddenSlides>0</HiddenSlides>
  <MMClips>4</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9</vt:i4>
      </vt:variant>
    </vt:vector>
  </HeadingPairs>
  <TitlesOfParts>
    <vt:vector size="15" baseType="lpstr">
      <vt:lpstr>Arial</vt:lpstr>
      <vt:lpstr>Arial Black</vt:lpstr>
      <vt:lpstr>Calibri</vt:lpstr>
      <vt:lpstr>Calibri Light</vt:lpstr>
      <vt:lpstr>Noto Sans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Maria Fernanda Chavarria Espitia</dc:creator>
  <cp:lastModifiedBy>Lenovo</cp:lastModifiedBy>
  <cp:revision>319</cp:revision>
  <dcterms:created xsi:type="dcterms:W3CDTF">2023-09-13T13:05:48Z</dcterms:created>
  <dcterms:modified xsi:type="dcterms:W3CDTF">2025-10-24T12:57:48Z</dcterms:modified>
</cp:coreProperties>
</file>

<file path=docProps/thumbnail.jpeg>
</file>